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366" r:id="rId3"/>
    <p:sldId id="368" r:id="rId4"/>
    <p:sldId id="259" r:id="rId5"/>
    <p:sldId id="369" r:id="rId6"/>
    <p:sldId id="370" r:id="rId7"/>
    <p:sldId id="344" r:id="rId8"/>
    <p:sldId id="365" r:id="rId9"/>
    <p:sldId id="371" r:id="rId10"/>
    <p:sldId id="372" r:id="rId11"/>
    <p:sldId id="269" r:id="rId12"/>
    <p:sldId id="377" r:id="rId13"/>
    <p:sldId id="378" r:id="rId14"/>
    <p:sldId id="373" r:id="rId15"/>
    <p:sldId id="374" r:id="rId16"/>
    <p:sldId id="290" r:id="rId17"/>
    <p:sldId id="363" r:id="rId18"/>
    <p:sldId id="268" r:id="rId19"/>
    <p:sldId id="376" r:id="rId20"/>
    <p:sldId id="3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ECA6F-A7EC-4F8A-9EB1-912EB75FACAB}" type="datetimeFigureOut">
              <a:rPr lang="en-IN" smtClean="0"/>
              <a:t>30-05-2024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0C9B3-6A8C-449E-8248-A6E86F4139E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872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110964-3EC4-4390-AA65-C4E45A17D470}" type="datetimeFigureOut">
              <a:rPr lang="en-IN" smtClean="0"/>
              <a:t>30-05-2024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C32760-7C29-41A4-BBAE-A98A73CF89D8}" type="slidenum">
              <a:rPr lang="en-IN" smtClean="0"/>
              <a:t>‹#›</a:t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025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0964-3EC4-4390-AA65-C4E45A17D470}" type="datetimeFigureOut">
              <a:rPr lang="en-IN" smtClean="0"/>
              <a:t>30-05-2024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2760-7C29-41A4-BBAE-A98A73CF89D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807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0964-3EC4-4390-AA65-C4E45A17D470}" type="datetimeFigureOut">
              <a:rPr lang="en-IN" smtClean="0"/>
              <a:t>30-05-2024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2760-7C29-41A4-BBAE-A98A73CF89D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404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l-6-grey-0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87AAB-7734-3B48-BC06-9CB379EE8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000" y="240024"/>
            <a:ext cx="11376000" cy="4392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277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0964-3EC4-4390-AA65-C4E45A17D470}" type="datetimeFigureOut">
              <a:rPr lang="en-IN" smtClean="0"/>
              <a:t>30-05-2024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2760-7C29-41A4-BBAE-A98A73CF89D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5696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0964-3EC4-4390-AA65-C4E45A17D470}" type="datetimeFigureOut">
              <a:rPr lang="en-IN" smtClean="0"/>
              <a:t>30-05-2024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2760-7C29-41A4-BBAE-A98A73CF89D8}" type="slidenum">
              <a:rPr lang="en-IN" smtClean="0"/>
              <a:t>‹#›</a:t>
            </a:fld>
            <a:endParaRPr lang="en-IN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66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0964-3EC4-4390-AA65-C4E45A17D470}" type="datetimeFigureOut">
              <a:rPr lang="en-IN" smtClean="0"/>
              <a:t>30-05-2024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2760-7C29-41A4-BBAE-A98A73CF89D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550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0964-3EC4-4390-AA65-C4E45A17D470}" type="datetimeFigureOut">
              <a:rPr lang="en-IN" smtClean="0"/>
              <a:t>30-05-2024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2760-7C29-41A4-BBAE-A98A73CF89D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485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0964-3EC4-4390-AA65-C4E45A17D470}" type="datetimeFigureOut">
              <a:rPr lang="en-IN" smtClean="0"/>
              <a:t>30-05-2024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2760-7C29-41A4-BBAE-A98A73CF89D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521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0964-3EC4-4390-AA65-C4E45A17D470}" type="datetimeFigureOut">
              <a:rPr lang="en-IN" smtClean="0"/>
              <a:t>30-05-2024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2760-7C29-41A4-BBAE-A98A73CF89D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2593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0964-3EC4-4390-AA65-C4E45A17D470}" type="datetimeFigureOut">
              <a:rPr lang="en-IN" smtClean="0"/>
              <a:t>30-05-2024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2760-7C29-41A4-BBAE-A98A73CF89D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7419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0964-3EC4-4390-AA65-C4E45A17D470}" type="datetimeFigureOut">
              <a:rPr lang="en-IN" smtClean="0"/>
              <a:t>30-05-2024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32760-7C29-41A4-BBAE-A98A73CF89D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071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B110964-3EC4-4390-AA65-C4E45A17D470}" type="datetimeFigureOut">
              <a:rPr lang="en-IN" smtClean="0"/>
              <a:t>30-05-2024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BC32760-7C29-41A4-BBAE-A98A73CF89D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964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86A76-2DFF-4A0A-3753-05CA77297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231" y="405353"/>
            <a:ext cx="11604395" cy="3337088"/>
          </a:xfrm>
        </p:spPr>
        <p:txBody>
          <a:bodyPr/>
          <a:lstStyle/>
          <a:p>
            <a:r>
              <a:rPr lang="en-IN" dirty="0"/>
              <a:t>R</a:t>
            </a:r>
            <a:r>
              <a:rPr lang="en-IN" b="1" dirty="0"/>
              <a:t>oles </a:t>
            </a:r>
            <a:br>
              <a:rPr lang="en-IN" b="1" dirty="0"/>
            </a:br>
            <a:r>
              <a:rPr lang="en-IN" dirty="0"/>
              <a:t>&amp;</a:t>
            </a:r>
            <a:r>
              <a:rPr lang="en-IN" b="1" dirty="0"/>
              <a:t>  </a:t>
            </a:r>
            <a:br>
              <a:rPr lang="en-IN" b="1" dirty="0"/>
            </a:br>
            <a:r>
              <a:rPr lang="en-IN" b="1" dirty="0"/>
              <a:t>Responsibilities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79A44-5FC3-FABD-4090-CE58DAB12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327" y="4195870"/>
            <a:ext cx="9817514" cy="1458797"/>
          </a:xfrm>
        </p:spPr>
        <p:txBody>
          <a:bodyPr>
            <a:normAutofit/>
          </a:bodyPr>
          <a:lstStyle/>
          <a:p>
            <a:r>
              <a:rPr lang="en-IN" sz="6000" b="1" dirty="0"/>
              <a:t>As DC Quest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E60CE-7EB3-6BE2-981B-6FEB2A373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923" y="3742441"/>
            <a:ext cx="2947835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66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C4DB5-80FD-5D5D-3D5D-FC1FE0077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32" y="345649"/>
            <a:ext cx="10462339" cy="945823"/>
          </a:xfrm>
        </p:spPr>
        <p:txBody>
          <a:bodyPr/>
          <a:lstStyle/>
          <a:p>
            <a:r>
              <a:rPr lang="en-IN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5A147-9F7C-7308-561A-B4CC842C8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40" y="1423447"/>
            <a:ext cx="3996965" cy="4672553"/>
          </a:xfrm>
        </p:spPr>
        <p:txBody>
          <a:bodyPr/>
          <a:lstStyle/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Clubs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Schools/Out of school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Students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Teachers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TTW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Parents Partnership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Impact study</a:t>
            </a:r>
          </a:p>
          <a:p>
            <a:endParaRPr lang="en-IN" dirty="0"/>
          </a:p>
          <a:p>
            <a:endParaRPr lang="en-IN" dirty="0"/>
          </a:p>
          <a:p>
            <a:pPr marL="4572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B90C7-F1F2-83B7-9003-0A0B5544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097" y="1093509"/>
            <a:ext cx="7067679" cy="549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3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4F374-BB6C-295E-CA70-988F8F27E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3" y="204247"/>
            <a:ext cx="11162906" cy="1058945"/>
          </a:xfrm>
        </p:spPr>
        <p:txBody>
          <a:bodyPr/>
          <a:lstStyle/>
          <a:p>
            <a:r>
              <a:rPr lang="en-IN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International Recognitions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78E84-72B8-C7E4-CA48-C2FA3FF8F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97" y="1263193"/>
            <a:ext cx="6485641" cy="519259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Social and Emotional Learning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00FFFF"/>
                </a:highlight>
              </a:rPr>
              <a:t>(CASEL)Collaborative for Academic, Social, and Emotional Learning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“Select SEL” Program </a:t>
            </a:r>
          </a:p>
          <a:p>
            <a:pPr marL="45720" indent="0">
              <a:buNone/>
            </a:pPr>
            <a:r>
              <a:rPr lang="en-US" b="1" dirty="0">
                <a:solidFill>
                  <a:srgbClr val="00B0F0"/>
                </a:solidFill>
              </a:rPr>
              <a:t>https://www.tlpnyc.com/blog/exploring-casel-select-programs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Substance Abuse Prevention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00FFFF"/>
                </a:highlight>
              </a:rPr>
              <a:t>National Registry of Evidence-Based Programs and Practices (NREPP)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Character Development “Scientifically supported programs” that address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00FFFF"/>
                </a:highlight>
              </a:rPr>
              <a:t>Character Education Partnership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’s Eleven Principles of Effective Character Education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00FFFF"/>
                </a:highlight>
              </a:rPr>
              <a:t>(CEP)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Service-Learning “Highly Effective” ratings from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00FFFF"/>
                </a:highlight>
              </a:rPr>
              <a:t>National Youth Leadership Council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, the National Service-Learning Clearinghouse, and the Service Works Retrospective Evaluation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00FFFF"/>
                </a:highlight>
              </a:rPr>
              <a:t>(NYLC)</a:t>
            </a:r>
            <a:endParaRPr lang="en-IN" b="1" dirty="0">
              <a:solidFill>
                <a:schemeClr val="accent1">
                  <a:lumMod val="50000"/>
                </a:schemeClr>
              </a:solidFill>
              <a:highlight>
                <a:srgbClr val="00FFFF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37E45-C313-041C-0877-ABEED2A040E3}"/>
              </a:ext>
            </a:extLst>
          </p:cNvPr>
          <p:cNvSpPr txBox="1"/>
          <p:nvPr/>
        </p:nvSpPr>
        <p:spPr>
          <a:xfrm>
            <a:off x="6730738" y="1404122"/>
            <a:ext cx="4922362" cy="48013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Criteria for CASEL </a:t>
            </a:r>
            <a:r>
              <a:rPr lang="en-US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SELect</a:t>
            </a:r>
            <a:r>
              <a:rPr lang="en-US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Designation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To achieve the prestigious CASEL </a:t>
            </a:r>
            <a:r>
              <a:rPr lang="en-US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SELect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designation, programs must meet the following criteria:</a:t>
            </a:r>
          </a:p>
          <a:p>
            <a:r>
              <a:rPr lang="en-IN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Evidence-Based Practices</a:t>
            </a:r>
          </a:p>
          <a:p>
            <a:r>
              <a:rPr lang="en-IN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Implementation Fidelity</a:t>
            </a:r>
            <a:endParaRPr lang="en-IN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Open Sans" panose="020B0606030504020204" pitchFamily="34" charset="0"/>
            </a:endParaRPr>
          </a:p>
          <a:p>
            <a:r>
              <a:rPr lang="en-IN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Assessment and Continuous Improvement </a:t>
            </a:r>
            <a:endParaRPr lang="en-IN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Open Sans" panose="020B0606030504020204" pitchFamily="34" charset="0"/>
            </a:endParaRPr>
          </a:p>
          <a:p>
            <a:endParaRPr lang="en-IN" b="1" i="0" dirty="0">
              <a:solidFill>
                <a:srgbClr val="414042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pPr algn="l"/>
            <a:r>
              <a:rPr lang="en-US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Benefits of CASEL </a:t>
            </a:r>
            <a:r>
              <a:rPr lang="en-US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SELect</a:t>
            </a:r>
            <a:r>
              <a:rPr lang="en-US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programs</a:t>
            </a:r>
            <a:r>
              <a:rPr lang="en-US" b="0" i="0" dirty="0">
                <a:solidFill>
                  <a:srgbClr val="31343B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:</a:t>
            </a:r>
          </a:p>
          <a:p>
            <a:pPr algn="l"/>
            <a:endParaRPr lang="en-US" dirty="0">
              <a:solidFill>
                <a:srgbClr val="31343B"/>
              </a:solidFill>
              <a:highlight>
                <a:srgbClr val="FFFFFF"/>
              </a:highlight>
              <a:latin typeface="Open Sans" panose="020B0606030504020204" pitchFamily="34" charset="0"/>
            </a:endParaRPr>
          </a:p>
          <a:p>
            <a:r>
              <a:rPr lang="en-IN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Improved Academic Performance </a:t>
            </a:r>
          </a:p>
          <a:p>
            <a:r>
              <a:rPr lang="en-IN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Enhanced Social Skills</a:t>
            </a:r>
          </a:p>
          <a:p>
            <a:r>
              <a:rPr lang="en-IN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Emotional Well-being </a:t>
            </a:r>
            <a:endParaRPr lang="en-IN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Open Sans" panose="020B0606030504020204" pitchFamily="34" charset="0"/>
            </a:endParaRPr>
          </a:p>
          <a:p>
            <a:r>
              <a:rPr lang="en-IN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Positive School Climate </a:t>
            </a:r>
            <a:endParaRPr lang="en-IN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Open Sans" panose="020B0606030504020204" pitchFamily="34" charset="0"/>
            </a:endParaRPr>
          </a:p>
          <a:p>
            <a:r>
              <a:rPr lang="en-IN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Open Sans" panose="020B0606030504020204" pitchFamily="34" charset="0"/>
              </a:rPr>
              <a:t>Long-term Life Skills</a:t>
            </a:r>
            <a:endParaRPr lang="en-IN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Open Sans" panose="020B0606030504020204" pitchFamily="34" charset="0"/>
            </a:endParaRPr>
          </a:p>
          <a:p>
            <a:pPr algn="l"/>
            <a:endParaRPr lang="en-US" b="0" i="0" dirty="0">
              <a:solidFill>
                <a:srgbClr val="31343B"/>
              </a:solidFill>
              <a:effectLst/>
              <a:highlight>
                <a:srgbClr val="FFFFFF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B8EB595-1CED-9C0F-DE3A-E6F6030922CA}"/>
              </a:ext>
            </a:extLst>
          </p:cNvPr>
          <p:cNvSpPr/>
          <p:nvPr/>
        </p:nvSpPr>
        <p:spPr>
          <a:xfrm>
            <a:off x="5752330" y="19230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524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5CA5-0395-D0C2-02B7-140EE74A5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98515"/>
            <a:ext cx="10953946" cy="1087225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Empowering Mind Enriching Life (EMEL)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B293BEB-6B8F-32BC-A614-972C83402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804" y="1385740"/>
            <a:ext cx="11594969" cy="5184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C63794-77FC-BB51-5A06-BFE83167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862" y="221461"/>
            <a:ext cx="1266334" cy="146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75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23544E-EC2A-E5B3-6977-795A8DFF40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9544"/>
          <a:stretch/>
        </p:blipFill>
        <p:spPr>
          <a:xfrm>
            <a:off x="351010" y="2005389"/>
            <a:ext cx="5507387" cy="451460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BA416B-54CB-68EF-A1B9-D17557E07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836" y="2344184"/>
            <a:ext cx="5507387" cy="411535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18C1237-5FC1-DBA8-F764-294E6093E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768"/>
          <a:stretch/>
        </p:blipFill>
        <p:spPr>
          <a:xfrm>
            <a:off x="572909" y="354506"/>
            <a:ext cx="11268081" cy="1758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EE6019-B0B4-9B27-5EC9-6C7B92EE3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785" y="354506"/>
            <a:ext cx="1849073" cy="15645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BCAAA7-9065-6E7D-94EE-2CD209B80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852" y="398463"/>
            <a:ext cx="1432176" cy="165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23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CCF6-ADC7-48EE-C2D5-03DA1028C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83" y="461914"/>
            <a:ext cx="10727703" cy="1216058"/>
          </a:xfrm>
        </p:spPr>
        <p:txBody>
          <a:bodyPr/>
          <a:lstStyle/>
          <a:p>
            <a:r>
              <a:rPr lang="en-IN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Follow 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1999A-28AA-5770-A9A1-436EEF8DE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355" y="1793448"/>
            <a:ext cx="4362254" cy="4602637"/>
          </a:xfrm>
        </p:spPr>
        <p:txBody>
          <a:bodyPr/>
          <a:lstStyle/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Team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RC/ZC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Clubs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Schools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Teachers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Prospective Sponsors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District Governor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71CA74-319B-8718-FC81-03772F44B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4" r="10082"/>
          <a:stretch/>
        </p:blipFill>
        <p:spPr>
          <a:xfrm>
            <a:off x="4751109" y="762000"/>
            <a:ext cx="701354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85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3FA337-D31C-093F-F9BE-F1C4BB5EC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386" y="1150070"/>
            <a:ext cx="8952517" cy="4945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A4A679-DC6A-2079-2238-4DA7DB364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14" y="571893"/>
            <a:ext cx="9875520" cy="1356360"/>
          </a:xfrm>
        </p:spPr>
        <p:txBody>
          <a:bodyPr/>
          <a:lstStyle/>
          <a:p>
            <a:r>
              <a:rPr lang="en-IN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F3BD8-BDF3-E331-F578-EFFE87F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890" y="1928253"/>
            <a:ext cx="3374795" cy="4167747"/>
          </a:xfrm>
        </p:spPr>
        <p:txBody>
          <a:bodyPr/>
          <a:lstStyle/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Schools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Teachers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Students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Clubs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Team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Sponsors</a:t>
            </a:r>
          </a:p>
          <a:p>
            <a:pPr marL="4572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99977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7C76-2E74-4345-B601-F00A1BAC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00" y="240024"/>
            <a:ext cx="11376000" cy="667469"/>
          </a:xfrm>
        </p:spPr>
        <p:txBody>
          <a:bodyPr/>
          <a:lstStyle/>
          <a:p>
            <a:r>
              <a:rPr lang="en-US" dirty="0">
                <a:latin typeface="+mn-lt"/>
              </a:rPr>
              <a:t>Lions Quest – Working as DC</a:t>
            </a:r>
            <a:endParaRPr lang="en-IN" dirty="0"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ED99B-5164-4CB3-BA29-ED425A3890F2}"/>
              </a:ext>
            </a:extLst>
          </p:cNvPr>
          <p:cNvGrpSpPr/>
          <p:nvPr/>
        </p:nvGrpSpPr>
        <p:grpSpPr>
          <a:xfrm>
            <a:off x="1416000" y="3701183"/>
            <a:ext cx="2088536" cy="1696056"/>
            <a:chOff x="1416000" y="3701183"/>
            <a:chExt cx="2088536" cy="169605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1C4DA08-F7B2-4196-8E1B-525B31C210FC}"/>
                </a:ext>
              </a:extLst>
            </p:cNvPr>
            <p:cNvSpPr/>
            <p:nvPr/>
          </p:nvSpPr>
          <p:spPr>
            <a:xfrm>
              <a:off x="1416000" y="3701183"/>
              <a:ext cx="2088536" cy="1696056"/>
            </a:xfrm>
            <a:custGeom>
              <a:avLst/>
              <a:gdLst>
                <a:gd name="connsiteX0" fmla="*/ 0 w 2039174"/>
                <a:gd name="connsiteY0" fmla="*/ 66 h 1655973"/>
                <a:gd name="connsiteX1" fmla="*/ 0 w 2039174"/>
                <a:gd name="connsiteY1" fmla="*/ 219166 h 1655973"/>
                <a:gd name="connsiteX2" fmla="*/ 1286494 w 2039174"/>
                <a:gd name="connsiteY2" fmla="*/ 219166 h 1655973"/>
                <a:gd name="connsiteX3" fmla="*/ 1690914 w 2039174"/>
                <a:gd name="connsiteY3" fmla="*/ 440179 h 1655973"/>
                <a:gd name="connsiteX4" fmla="*/ 1675740 w 2039174"/>
                <a:gd name="connsiteY4" fmla="*/ 1246909 h 1655973"/>
                <a:gd name="connsiteX5" fmla="*/ 1220520 w 2039174"/>
                <a:gd name="connsiteY5" fmla="*/ 1451429 h 1655973"/>
                <a:gd name="connsiteX6" fmla="*/ 752104 w 2039174"/>
                <a:gd name="connsiteY6" fmla="*/ 1253507 h 1655973"/>
                <a:gd name="connsiteX7" fmla="*/ 587169 w 2039174"/>
                <a:gd name="connsiteY7" fmla="*/ 870857 h 1655973"/>
                <a:gd name="connsiteX8" fmla="*/ 686130 w 2039174"/>
                <a:gd name="connsiteY8" fmla="*/ 494805 h 1655973"/>
                <a:gd name="connsiteX9" fmla="*/ 943429 w 2039174"/>
                <a:gd name="connsiteY9" fmla="*/ 270494 h 1655973"/>
                <a:gd name="connsiteX10" fmla="*/ 593766 w 2039174"/>
                <a:gd name="connsiteY10" fmla="*/ 270494 h 1655973"/>
                <a:gd name="connsiteX11" fmla="*/ 442026 w 2039174"/>
                <a:gd name="connsiteY11" fmla="*/ 514597 h 1655973"/>
                <a:gd name="connsiteX12" fmla="*/ 376052 w 2039174"/>
                <a:gd name="connsiteY12" fmla="*/ 857662 h 1655973"/>
                <a:gd name="connsiteX13" fmla="*/ 1200727 w 2039174"/>
                <a:gd name="connsiteY13" fmla="*/ 1655948 h 1655973"/>
                <a:gd name="connsiteX14" fmla="*/ 2038597 w 2039174"/>
                <a:gd name="connsiteY14" fmla="*/ 857662 h 1655973"/>
                <a:gd name="connsiteX15" fmla="*/ 1867065 w 2039174"/>
                <a:gd name="connsiteY15" fmla="*/ 316675 h 1655973"/>
                <a:gd name="connsiteX16" fmla="*/ 1225995 w 2039174"/>
                <a:gd name="connsiteY16" fmla="*/ 0 h 1655973"/>
                <a:gd name="connsiteX17" fmla="*/ 0 w 2039174"/>
                <a:gd name="connsiteY17" fmla="*/ 0 h 165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9174" h="1655973">
                  <a:moveTo>
                    <a:pt x="0" y="66"/>
                  </a:moveTo>
                  <a:lnTo>
                    <a:pt x="0" y="219166"/>
                  </a:lnTo>
                  <a:lnTo>
                    <a:pt x="1286494" y="219166"/>
                  </a:lnTo>
                  <a:cubicBezTo>
                    <a:pt x="1441269" y="219166"/>
                    <a:pt x="1599276" y="319974"/>
                    <a:pt x="1690914" y="440179"/>
                  </a:cubicBezTo>
                  <a:cubicBezTo>
                    <a:pt x="1870628" y="676102"/>
                    <a:pt x="1875114" y="1021674"/>
                    <a:pt x="1675740" y="1246909"/>
                  </a:cubicBezTo>
                  <a:cubicBezTo>
                    <a:pt x="1500381" y="1445029"/>
                    <a:pt x="1259576" y="1451099"/>
                    <a:pt x="1220520" y="1451429"/>
                  </a:cubicBezTo>
                  <a:cubicBezTo>
                    <a:pt x="1179484" y="1451759"/>
                    <a:pt x="935182" y="1449911"/>
                    <a:pt x="752104" y="1253507"/>
                  </a:cubicBezTo>
                  <a:cubicBezTo>
                    <a:pt x="610722" y="1101832"/>
                    <a:pt x="591127" y="925550"/>
                    <a:pt x="587169" y="870857"/>
                  </a:cubicBezTo>
                  <a:cubicBezTo>
                    <a:pt x="584002" y="815439"/>
                    <a:pt x="582155" y="655188"/>
                    <a:pt x="686130" y="494805"/>
                  </a:cubicBezTo>
                  <a:cubicBezTo>
                    <a:pt x="774139" y="359097"/>
                    <a:pt x="891441" y="295036"/>
                    <a:pt x="943429" y="270494"/>
                  </a:cubicBezTo>
                  <a:lnTo>
                    <a:pt x="593766" y="270494"/>
                  </a:lnTo>
                  <a:cubicBezTo>
                    <a:pt x="548244" y="322349"/>
                    <a:pt x="487878" y="403365"/>
                    <a:pt x="442026" y="514597"/>
                  </a:cubicBezTo>
                  <a:cubicBezTo>
                    <a:pt x="383969" y="655452"/>
                    <a:pt x="375326" y="781264"/>
                    <a:pt x="376052" y="857662"/>
                  </a:cubicBezTo>
                  <a:cubicBezTo>
                    <a:pt x="395448" y="1299622"/>
                    <a:pt x="761802" y="1652452"/>
                    <a:pt x="1200727" y="1655948"/>
                  </a:cubicBezTo>
                  <a:cubicBezTo>
                    <a:pt x="1644601" y="1659445"/>
                    <a:pt x="2019003" y="1304571"/>
                    <a:pt x="2038597" y="857662"/>
                  </a:cubicBezTo>
                  <a:cubicBezTo>
                    <a:pt x="2041302" y="786081"/>
                    <a:pt x="2041632" y="540525"/>
                    <a:pt x="1867065" y="316675"/>
                  </a:cubicBezTo>
                  <a:cubicBezTo>
                    <a:pt x="1632989" y="16560"/>
                    <a:pt x="1276334" y="1319"/>
                    <a:pt x="12259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8EB2E83-EE62-4744-9B2D-36C9AAD27B65}"/>
                </a:ext>
              </a:extLst>
            </p:cNvPr>
            <p:cNvSpPr/>
            <p:nvPr/>
          </p:nvSpPr>
          <p:spPr>
            <a:xfrm>
              <a:off x="2409292" y="4160735"/>
              <a:ext cx="337855" cy="848419"/>
            </a:xfrm>
            <a:custGeom>
              <a:avLst/>
              <a:gdLst>
                <a:gd name="connsiteX0" fmla="*/ 329870 w 329870"/>
                <a:gd name="connsiteY0" fmla="*/ 0 h 828369"/>
                <a:gd name="connsiteX1" fmla="*/ 329870 w 329870"/>
                <a:gd name="connsiteY1" fmla="*/ 828370 h 828369"/>
                <a:gd name="connsiteX2" fmla="*/ 164935 w 329870"/>
                <a:gd name="connsiteY2" fmla="*/ 828370 h 828369"/>
                <a:gd name="connsiteX3" fmla="*/ 164935 w 329870"/>
                <a:gd name="connsiteY3" fmla="*/ 152202 h 828369"/>
                <a:gd name="connsiteX4" fmla="*/ 19792 w 329870"/>
                <a:gd name="connsiteY4" fmla="*/ 224312 h 828369"/>
                <a:gd name="connsiteX5" fmla="*/ 0 w 329870"/>
                <a:gd name="connsiteY5" fmla="*/ 92364 h 828369"/>
                <a:gd name="connsiteX6" fmla="*/ 179845 w 329870"/>
                <a:gd name="connsiteY6" fmla="*/ 0 h 828369"/>
                <a:gd name="connsiteX7" fmla="*/ 329870 w 329870"/>
                <a:gd name="connsiteY7" fmla="*/ 0 h 82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9870" h="828369">
                  <a:moveTo>
                    <a:pt x="329870" y="0"/>
                  </a:moveTo>
                  <a:lnTo>
                    <a:pt x="329870" y="828370"/>
                  </a:lnTo>
                  <a:lnTo>
                    <a:pt x="164935" y="828370"/>
                  </a:lnTo>
                  <a:lnTo>
                    <a:pt x="164935" y="152202"/>
                  </a:lnTo>
                  <a:lnTo>
                    <a:pt x="19792" y="224312"/>
                  </a:lnTo>
                  <a:lnTo>
                    <a:pt x="0" y="92364"/>
                  </a:lnTo>
                  <a:lnTo>
                    <a:pt x="179845" y="0"/>
                  </a:lnTo>
                  <a:lnTo>
                    <a:pt x="32987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376938-1389-452E-8205-BB0382E87238}"/>
              </a:ext>
            </a:extLst>
          </p:cNvPr>
          <p:cNvGrpSpPr/>
          <p:nvPr/>
        </p:nvGrpSpPr>
        <p:grpSpPr>
          <a:xfrm>
            <a:off x="7136425" y="3701251"/>
            <a:ext cx="1877175" cy="1696056"/>
            <a:chOff x="7136425" y="3701251"/>
            <a:chExt cx="1877175" cy="1696056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03D2C62-DD3D-4E5E-B381-A67E5CBFFC41}"/>
                </a:ext>
              </a:extLst>
            </p:cNvPr>
            <p:cNvSpPr/>
            <p:nvPr/>
          </p:nvSpPr>
          <p:spPr>
            <a:xfrm>
              <a:off x="7136425" y="3701251"/>
              <a:ext cx="1877175" cy="1696056"/>
            </a:xfrm>
            <a:custGeom>
              <a:avLst/>
              <a:gdLst>
                <a:gd name="connsiteX0" fmla="*/ 1660698 w 1832810"/>
                <a:gd name="connsiteY0" fmla="*/ 316675 h 1655973"/>
                <a:gd name="connsiteX1" fmla="*/ 1019629 w 1832810"/>
                <a:gd name="connsiteY1" fmla="*/ 0 h 1655973"/>
                <a:gd name="connsiteX2" fmla="*/ 321491 w 1832810"/>
                <a:gd name="connsiteY2" fmla="*/ 0 h 1655973"/>
                <a:gd name="connsiteX3" fmla="*/ 0 w 1832810"/>
                <a:gd name="connsiteY3" fmla="*/ 219100 h 1655973"/>
                <a:gd name="connsiteX4" fmla="*/ 1080127 w 1832810"/>
                <a:gd name="connsiteY4" fmla="*/ 219100 h 1655973"/>
                <a:gd name="connsiteX5" fmla="*/ 1484547 w 1832810"/>
                <a:gd name="connsiteY5" fmla="*/ 440113 h 1655973"/>
                <a:gd name="connsiteX6" fmla="*/ 1469374 w 1832810"/>
                <a:gd name="connsiteY6" fmla="*/ 1246909 h 1655973"/>
                <a:gd name="connsiteX7" fmla="*/ 1014153 w 1832810"/>
                <a:gd name="connsiteY7" fmla="*/ 1451429 h 1655973"/>
                <a:gd name="connsiteX8" fmla="*/ 545737 w 1832810"/>
                <a:gd name="connsiteY8" fmla="*/ 1253507 h 1655973"/>
                <a:gd name="connsiteX9" fmla="*/ 380802 w 1832810"/>
                <a:gd name="connsiteY9" fmla="*/ 870857 h 1655973"/>
                <a:gd name="connsiteX10" fmla="*/ 479763 w 1832810"/>
                <a:gd name="connsiteY10" fmla="*/ 494805 h 1655973"/>
                <a:gd name="connsiteX11" fmla="*/ 737062 w 1832810"/>
                <a:gd name="connsiteY11" fmla="*/ 270494 h 1655973"/>
                <a:gd name="connsiteX12" fmla="*/ 387399 w 1832810"/>
                <a:gd name="connsiteY12" fmla="*/ 270494 h 1655973"/>
                <a:gd name="connsiteX13" fmla="*/ 235659 w 1832810"/>
                <a:gd name="connsiteY13" fmla="*/ 514597 h 1655973"/>
                <a:gd name="connsiteX14" fmla="*/ 169685 w 1832810"/>
                <a:gd name="connsiteY14" fmla="*/ 857662 h 1655973"/>
                <a:gd name="connsiteX15" fmla="*/ 994360 w 1832810"/>
                <a:gd name="connsiteY15" fmla="*/ 1655948 h 1655973"/>
                <a:gd name="connsiteX16" fmla="*/ 1832231 w 1832810"/>
                <a:gd name="connsiteY16" fmla="*/ 857662 h 1655973"/>
                <a:gd name="connsiteX17" fmla="*/ 1660698 w 1832810"/>
                <a:gd name="connsiteY17" fmla="*/ 316675 h 165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2810" h="1655973">
                  <a:moveTo>
                    <a:pt x="1660698" y="316675"/>
                  </a:moveTo>
                  <a:cubicBezTo>
                    <a:pt x="1426622" y="16494"/>
                    <a:pt x="1069967" y="1253"/>
                    <a:pt x="1019629" y="0"/>
                  </a:cubicBezTo>
                  <a:lnTo>
                    <a:pt x="321491" y="0"/>
                  </a:lnTo>
                  <a:cubicBezTo>
                    <a:pt x="232229" y="94607"/>
                    <a:pt x="122778" y="169949"/>
                    <a:pt x="0" y="219100"/>
                  </a:cubicBezTo>
                  <a:lnTo>
                    <a:pt x="1080127" y="219100"/>
                  </a:lnTo>
                  <a:cubicBezTo>
                    <a:pt x="1234902" y="219100"/>
                    <a:pt x="1392975" y="319908"/>
                    <a:pt x="1484547" y="440113"/>
                  </a:cubicBezTo>
                  <a:cubicBezTo>
                    <a:pt x="1664261" y="676036"/>
                    <a:pt x="1668747" y="1021608"/>
                    <a:pt x="1469374" y="1246909"/>
                  </a:cubicBezTo>
                  <a:cubicBezTo>
                    <a:pt x="1294014" y="1444963"/>
                    <a:pt x="1053209" y="1451099"/>
                    <a:pt x="1014153" y="1451429"/>
                  </a:cubicBezTo>
                  <a:cubicBezTo>
                    <a:pt x="973117" y="1451759"/>
                    <a:pt x="728815" y="1449911"/>
                    <a:pt x="545737" y="1253507"/>
                  </a:cubicBezTo>
                  <a:cubicBezTo>
                    <a:pt x="404355" y="1101832"/>
                    <a:pt x="384761" y="925550"/>
                    <a:pt x="380802" y="870857"/>
                  </a:cubicBezTo>
                  <a:cubicBezTo>
                    <a:pt x="377635" y="815439"/>
                    <a:pt x="375788" y="655122"/>
                    <a:pt x="479763" y="494805"/>
                  </a:cubicBezTo>
                  <a:cubicBezTo>
                    <a:pt x="567772" y="359097"/>
                    <a:pt x="685074" y="295036"/>
                    <a:pt x="737062" y="270494"/>
                  </a:cubicBezTo>
                  <a:lnTo>
                    <a:pt x="387399" y="270494"/>
                  </a:lnTo>
                  <a:cubicBezTo>
                    <a:pt x="341877" y="322349"/>
                    <a:pt x="281511" y="403299"/>
                    <a:pt x="235659" y="514597"/>
                  </a:cubicBezTo>
                  <a:cubicBezTo>
                    <a:pt x="177602" y="655452"/>
                    <a:pt x="168959" y="781264"/>
                    <a:pt x="169685" y="857662"/>
                  </a:cubicBezTo>
                  <a:cubicBezTo>
                    <a:pt x="189081" y="1299556"/>
                    <a:pt x="555435" y="1652452"/>
                    <a:pt x="994360" y="1655948"/>
                  </a:cubicBezTo>
                  <a:cubicBezTo>
                    <a:pt x="1438233" y="1659445"/>
                    <a:pt x="1812636" y="1304571"/>
                    <a:pt x="1832231" y="857662"/>
                  </a:cubicBezTo>
                  <a:cubicBezTo>
                    <a:pt x="1834935" y="786015"/>
                    <a:pt x="1835332" y="540525"/>
                    <a:pt x="1660698" y="316675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>
              <a:solidFill>
                <a:schemeClr val="accent5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DE3488B-59D4-4D54-A5AB-EDA40A98FF46}"/>
                </a:ext>
              </a:extLst>
            </p:cNvPr>
            <p:cNvSpPr/>
            <p:nvPr/>
          </p:nvSpPr>
          <p:spPr>
            <a:xfrm>
              <a:off x="7997414" y="4166883"/>
              <a:ext cx="418941" cy="838487"/>
            </a:xfrm>
            <a:custGeom>
              <a:avLst/>
              <a:gdLst>
                <a:gd name="connsiteX0" fmla="*/ 402442 w 409038"/>
                <a:gd name="connsiteY0" fmla="*/ 0 h 818671"/>
                <a:gd name="connsiteX1" fmla="*/ 59377 w 409038"/>
                <a:gd name="connsiteY1" fmla="*/ 0 h 818671"/>
                <a:gd name="connsiteX2" fmla="*/ 19792 w 409038"/>
                <a:gd name="connsiteY2" fmla="*/ 403036 h 818671"/>
                <a:gd name="connsiteX3" fmla="*/ 115718 w 409038"/>
                <a:gd name="connsiteY3" fmla="*/ 403036 h 818671"/>
                <a:gd name="connsiteX4" fmla="*/ 250701 w 409038"/>
                <a:gd name="connsiteY4" fmla="*/ 554776 h 818671"/>
                <a:gd name="connsiteX5" fmla="*/ 0 w 409038"/>
                <a:gd name="connsiteY5" fmla="*/ 666932 h 818671"/>
                <a:gd name="connsiteX6" fmla="*/ 0 w 409038"/>
                <a:gd name="connsiteY6" fmla="*/ 803762 h 818671"/>
                <a:gd name="connsiteX7" fmla="*/ 131948 w 409038"/>
                <a:gd name="connsiteY7" fmla="*/ 818672 h 818671"/>
                <a:gd name="connsiteX8" fmla="*/ 409039 w 409038"/>
                <a:gd name="connsiteY8" fmla="*/ 541581 h 818671"/>
                <a:gd name="connsiteX9" fmla="*/ 164935 w 409038"/>
                <a:gd name="connsiteY9" fmla="*/ 284282 h 818671"/>
                <a:gd name="connsiteX10" fmla="*/ 164935 w 409038"/>
                <a:gd name="connsiteY10" fmla="*/ 139139 h 818671"/>
                <a:gd name="connsiteX11" fmla="*/ 402442 w 409038"/>
                <a:gd name="connsiteY11" fmla="*/ 139139 h 818671"/>
                <a:gd name="connsiteX12" fmla="*/ 402442 w 409038"/>
                <a:gd name="connsiteY12" fmla="*/ 0 h 81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9038" h="818671">
                  <a:moveTo>
                    <a:pt x="402442" y="0"/>
                  </a:moveTo>
                  <a:lnTo>
                    <a:pt x="59377" y="0"/>
                  </a:lnTo>
                  <a:lnTo>
                    <a:pt x="19792" y="403036"/>
                  </a:lnTo>
                  <a:lnTo>
                    <a:pt x="115718" y="403036"/>
                  </a:lnTo>
                  <a:cubicBezTo>
                    <a:pt x="115718" y="403036"/>
                    <a:pt x="250701" y="403036"/>
                    <a:pt x="250701" y="554776"/>
                  </a:cubicBezTo>
                  <a:cubicBezTo>
                    <a:pt x="250701" y="706516"/>
                    <a:pt x="112156" y="719711"/>
                    <a:pt x="0" y="666932"/>
                  </a:cubicBezTo>
                  <a:lnTo>
                    <a:pt x="0" y="803762"/>
                  </a:lnTo>
                  <a:cubicBezTo>
                    <a:pt x="0" y="803762"/>
                    <a:pt x="59377" y="818672"/>
                    <a:pt x="131948" y="818672"/>
                  </a:cubicBezTo>
                  <a:cubicBezTo>
                    <a:pt x="204519" y="818672"/>
                    <a:pt x="409039" y="785685"/>
                    <a:pt x="409039" y="541581"/>
                  </a:cubicBezTo>
                  <a:cubicBezTo>
                    <a:pt x="409039" y="297477"/>
                    <a:pt x="224312" y="284282"/>
                    <a:pt x="164935" y="284282"/>
                  </a:cubicBezTo>
                  <a:lnTo>
                    <a:pt x="164935" y="139139"/>
                  </a:lnTo>
                  <a:lnTo>
                    <a:pt x="402442" y="139139"/>
                  </a:lnTo>
                  <a:lnTo>
                    <a:pt x="402442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2761D8-3FA9-4BA6-815D-F48A1C8FE86B}"/>
              </a:ext>
            </a:extLst>
          </p:cNvPr>
          <p:cNvGrpSpPr/>
          <p:nvPr/>
        </p:nvGrpSpPr>
        <p:grpSpPr>
          <a:xfrm>
            <a:off x="2996688" y="2221421"/>
            <a:ext cx="1877175" cy="1696056"/>
            <a:chOff x="2996688" y="2221421"/>
            <a:chExt cx="1877175" cy="169605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0978C22-925D-4532-9835-98280487F69C}"/>
                </a:ext>
              </a:extLst>
            </p:cNvPr>
            <p:cNvSpPr/>
            <p:nvPr/>
          </p:nvSpPr>
          <p:spPr>
            <a:xfrm>
              <a:off x="2996688" y="2221421"/>
              <a:ext cx="1877175" cy="1696056"/>
            </a:xfrm>
            <a:custGeom>
              <a:avLst/>
              <a:gdLst>
                <a:gd name="connsiteX0" fmla="*/ 1660698 w 1832810"/>
                <a:gd name="connsiteY0" fmla="*/ 1339299 h 1655973"/>
                <a:gd name="connsiteX1" fmla="*/ 1019629 w 1832810"/>
                <a:gd name="connsiteY1" fmla="*/ 1655974 h 1655973"/>
                <a:gd name="connsiteX2" fmla="*/ 321492 w 1832810"/>
                <a:gd name="connsiteY2" fmla="*/ 1655974 h 1655973"/>
                <a:gd name="connsiteX3" fmla="*/ 0 w 1832810"/>
                <a:gd name="connsiteY3" fmla="*/ 1436874 h 1655973"/>
                <a:gd name="connsiteX4" fmla="*/ 1080127 w 1832810"/>
                <a:gd name="connsiteY4" fmla="*/ 1436874 h 1655973"/>
                <a:gd name="connsiteX5" fmla="*/ 1484548 w 1832810"/>
                <a:gd name="connsiteY5" fmla="*/ 1215861 h 1655973"/>
                <a:gd name="connsiteX6" fmla="*/ 1469374 w 1832810"/>
                <a:gd name="connsiteY6" fmla="*/ 409065 h 1655973"/>
                <a:gd name="connsiteX7" fmla="*/ 1014153 w 1832810"/>
                <a:gd name="connsiteY7" fmla="*/ 204545 h 1655973"/>
                <a:gd name="connsiteX8" fmla="*/ 545737 w 1832810"/>
                <a:gd name="connsiteY8" fmla="*/ 402467 h 1655973"/>
                <a:gd name="connsiteX9" fmla="*/ 380802 w 1832810"/>
                <a:gd name="connsiteY9" fmla="*/ 785117 h 1655973"/>
                <a:gd name="connsiteX10" fmla="*/ 479763 w 1832810"/>
                <a:gd name="connsiteY10" fmla="*/ 1161169 h 1655973"/>
                <a:gd name="connsiteX11" fmla="*/ 737062 w 1832810"/>
                <a:gd name="connsiteY11" fmla="*/ 1385480 h 1655973"/>
                <a:gd name="connsiteX12" fmla="*/ 387400 w 1832810"/>
                <a:gd name="connsiteY12" fmla="*/ 1385480 h 1655973"/>
                <a:gd name="connsiteX13" fmla="*/ 235659 w 1832810"/>
                <a:gd name="connsiteY13" fmla="*/ 1141376 h 1655973"/>
                <a:gd name="connsiteX14" fmla="*/ 169685 w 1832810"/>
                <a:gd name="connsiteY14" fmla="*/ 798311 h 1655973"/>
                <a:gd name="connsiteX15" fmla="*/ 994361 w 1832810"/>
                <a:gd name="connsiteY15" fmla="*/ 26 h 1655973"/>
                <a:gd name="connsiteX16" fmla="*/ 1832231 w 1832810"/>
                <a:gd name="connsiteY16" fmla="*/ 798311 h 1655973"/>
                <a:gd name="connsiteX17" fmla="*/ 1660698 w 1832810"/>
                <a:gd name="connsiteY17" fmla="*/ 1339299 h 165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2810" h="1655973">
                  <a:moveTo>
                    <a:pt x="1660698" y="1339299"/>
                  </a:moveTo>
                  <a:cubicBezTo>
                    <a:pt x="1426623" y="1639481"/>
                    <a:pt x="1069967" y="1654721"/>
                    <a:pt x="1019629" y="1655974"/>
                  </a:cubicBezTo>
                  <a:lnTo>
                    <a:pt x="321492" y="1655974"/>
                  </a:lnTo>
                  <a:cubicBezTo>
                    <a:pt x="232229" y="1561367"/>
                    <a:pt x="122778" y="1486025"/>
                    <a:pt x="0" y="1436874"/>
                  </a:cubicBezTo>
                  <a:lnTo>
                    <a:pt x="1080127" y="1436874"/>
                  </a:lnTo>
                  <a:cubicBezTo>
                    <a:pt x="1234902" y="1436874"/>
                    <a:pt x="1392976" y="1336066"/>
                    <a:pt x="1484548" y="1215861"/>
                  </a:cubicBezTo>
                  <a:cubicBezTo>
                    <a:pt x="1664261" y="979938"/>
                    <a:pt x="1668747" y="634366"/>
                    <a:pt x="1469374" y="409065"/>
                  </a:cubicBezTo>
                  <a:cubicBezTo>
                    <a:pt x="1294015" y="211011"/>
                    <a:pt x="1053210" y="204875"/>
                    <a:pt x="1014153" y="204545"/>
                  </a:cubicBezTo>
                  <a:cubicBezTo>
                    <a:pt x="973117" y="204215"/>
                    <a:pt x="728815" y="206063"/>
                    <a:pt x="545737" y="402467"/>
                  </a:cubicBezTo>
                  <a:cubicBezTo>
                    <a:pt x="404355" y="554142"/>
                    <a:pt x="384761" y="730424"/>
                    <a:pt x="380802" y="785117"/>
                  </a:cubicBezTo>
                  <a:cubicBezTo>
                    <a:pt x="377635" y="840535"/>
                    <a:pt x="375788" y="1000852"/>
                    <a:pt x="479763" y="1161169"/>
                  </a:cubicBezTo>
                  <a:cubicBezTo>
                    <a:pt x="567772" y="1296877"/>
                    <a:pt x="685074" y="1360938"/>
                    <a:pt x="737062" y="1385480"/>
                  </a:cubicBezTo>
                  <a:lnTo>
                    <a:pt x="387400" y="1385480"/>
                  </a:lnTo>
                  <a:cubicBezTo>
                    <a:pt x="341877" y="1333625"/>
                    <a:pt x="281511" y="1252675"/>
                    <a:pt x="235659" y="1141376"/>
                  </a:cubicBezTo>
                  <a:cubicBezTo>
                    <a:pt x="177602" y="1000522"/>
                    <a:pt x="168960" y="874709"/>
                    <a:pt x="169685" y="798311"/>
                  </a:cubicBezTo>
                  <a:cubicBezTo>
                    <a:pt x="189082" y="356417"/>
                    <a:pt x="555435" y="3522"/>
                    <a:pt x="994361" y="26"/>
                  </a:cubicBezTo>
                  <a:cubicBezTo>
                    <a:pt x="1438234" y="-3471"/>
                    <a:pt x="1812636" y="351403"/>
                    <a:pt x="1832231" y="798311"/>
                  </a:cubicBezTo>
                  <a:cubicBezTo>
                    <a:pt x="1834936" y="869959"/>
                    <a:pt x="1835332" y="1115449"/>
                    <a:pt x="1660698" y="1339299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AB9E026-C97B-4CB5-A229-6E618A93878A}"/>
                </a:ext>
              </a:extLst>
            </p:cNvPr>
            <p:cNvSpPr/>
            <p:nvPr/>
          </p:nvSpPr>
          <p:spPr>
            <a:xfrm>
              <a:off x="3808012" y="2626873"/>
              <a:ext cx="457185" cy="851393"/>
            </a:xfrm>
            <a:custGeom>
              <a:avLst/>
              <a:gdLst>
                <a:gd name="connsiteX0" fmla="*/ 21112 w 446380"/>
                <a:gd name="connsiteY0" fmla="*/ 55154 h 831272"/>
                <a:gd name="connsiteX1" fmla="*/ 39584 w 446380"/>
                <a:gd name="connsiteY1" fmla="*/ 178130 h 831272"/>
                <a:gd name="connsiteX2" fmla="*/ 158338 w 446380"/>
                <a:gd name="connsiteY2" fmla="*/ 131948 h 831272"/>
                <a:gd name="connsiteX3" fmla="*/ 270494 w 446380"/>
                <a:gd name="connsiteY3" fmla="*/ 257299 h 831272"/>
                <a:gd name="connsiteX4" fmla="*/ 0 w 446380"/>
                <a:gd name="connsiteY4" fmla="*/ 705922 h 831272"/>
                <a:gd name="connsiteX5" fmla="*/ 0 w 446380"/>
                <a:gd name="connsiteY5" fmla="*/ 831273 h 831272"/>
                <a:gd name="connsiteX6" fmla="*/ 446380 w 446380"/>
                <a:gd name="connsiteY6" fmla="*/ 831273 h 831272"/>
                <a:gd name="connsiteX7" fmla="*/ 446380 w 446380"/>
                <a:gd name="connsiteY7" fmla="*/ 686130 h 831272"/>
                <a:gd name="connsiteX8" fmla="*/ 184727 w 446380"/>
                <a:gd name="connsiteY8" fmla="*/ 686130 h 831272"/>
                <a:gd name="connsiteX9" fmla="*/ 428831 w 446380"/>
                <a:gd name="connsiteY9" fmla="*/ 237507 h 831272"/>
                <a:gd name="connsiteX10" fmla="*/ 184727 w 446380"/>
                <a:gd name="connsiteY10" fmla="*/ 0 h 831272"/>
                <a:gd name="connsiteX11" fmla="*/ 21112 w 446380"/>
                <a:gd name="connsiteY11" fmla="*/ 55154 h 831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6380" h="831272">
                  <a:moveTo>
                    <a:pt x="21112" y="55154"/>
                  </a:moveTo>
                  <a:lnTo>
                    <a:pt x="39584" y="178130"/>
                  </a:lnTo>
                  <a:cubicBezTo>
                    <a:pt x="39584" y="178130"/>
                    <a:pt x="92364" y="131948"/>
                    <a:pt x="158338" y="131948"/>
                  </a:cubicBezTo>
                  <a:cubicBezTo>
                    <a:pt x="224312" y="131948"/>
                    <a:pt x="270494" y="184727"/>
                    <a:pt x="270494" y="257299"/>
                  </a:cubicBezTo>
                  <a:cubicBezTo>
                    <a:pt x="270494" y="329870"/>
                    <a:pt x="230909" y="448623"/>
                    <a:pt x="0" y="705922"/>
                  </a:cubicBezTo>
                  <a:lnTo>
                    <a:pt x="0" y="831273"/>
                  </a:lnTo>
                  <a:lnTo>
                    <a:pt x="446380" y="831273"/>
                  </a:lnTo>
                  <a:lnTo>
                    <a:pt x="446380" y="686130"/>
                  </a:lnTo>
                  <a:lnTo>
                    <a:pt x="184727" y="686130"/>
                  </a:lnTo>
                  <a:cubicBezTo>
                    <a:pt x="184727" y="686130"/>
                    <a:pt x="428831" y="475013"/>
                    <a:pt x="428831" y="237507"/>
                  </a:cubicBezTo>
                  <a:cubicBezTo>
                    <a:pt x="428831" y="0"/>
                    <a:pt x="217714" y="0"/>
                    <a:pt x="184727" y="0"/>
                  </a:cubicBezTo>
                  <a:cubicBezTo>
                    <a:pt x="151740" y="0"/>
                    <a:pt x="68547" y="24476"/>
                    <a:pt x="21112" y="5515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870A9F8-E3B7-4DB5-B6A3-356123537929}"/>
              </a:ext>
            </a:extLst>
          </p:cNvPr>
          <p:cNvGrpSpPr/>
          <p:nvPr/>
        </p:nvGrpSpPr>
        <p:grpSpPr>
          <a:xfrm>
            <a:off x="5767100" y="2221421"/>
            <a:ext cx="1877175" cy="1696056"/>
            <a:chOff x="5767100" y="2221421"/>
            <a:chExt cx="1877175" cy="1696056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F4D11E9-FFC8-4784-9051-3076EAEC3BD3}"/>
                </a:ext>
              </a:extLst>
            </p:cNvPr>
            <p:cNvSpPr/>
            <p:nvPr/>
          </p:nvSpPr>
          <p:spPr>
            <a:xfrm>
              <a:off x="5767100" y="2221421"/>
              <a:ext cx="1877175" cy="1696056"/>
            </a:xfrm>
            <a:custGeom>
              <a:avLst/>
              <a:gdLst>
                <a:gd name="connsiteX0" fmla="*/ 1660698 w 1832810"/>
                <a:gd name="connsiteY0" fmla="*/ 1339299 h 1655973"/>
                <a:gd name="connsiteX1" fmla="*/ 1019629 w 1832810"/>
                <a:gd name="connsiteY1" fmla="*/ 1655974 h 1655973"/>
                <a:gd name="connsiteX2" fmla="*/ 321491 w 1832810"/>
                <a:gd name="connsiteY2" fmla="*/ 1655974 h 1655973"/>
                <a:gd name="connsiteX3" fmla="*/ 0 w 1832810"/>
                <a:gd name="connsiteY3" fmla="*/ 1436874 h 1655973"/>
                <a:gd name="connsiteX4" fmla="*/ 1080127 w 1832810"/>
                <a:gd name="connsiteY4" fmla="*/ 1436874 h 1655973"/>
                <a:gd name="connsiteX5" fmla="*/ 1484548 w 1832810"/>
                <a:gd name="connsiteY5" fmla="*/ 1215861 h 1655973"/>
                <a:gd name="connsiteX6" fmla="*/ 1469374 w 1832810"/>
                <a:gd name="connsiteY6" fmla="*/ 409065 h 1655973"/>
                <a:gd name="connsiteX7" fmla="*/ 1014153 w 1832810"/>
                <a:gd name="connsiteY7" fmla="*/ 204545 h 1655973"/>
                <a:gd name="connsiteX8" fmla="*/ 545737 w 1832810"/>
                <a:gd name="connsiteY8" fmla="*/ 402467 h 1655973"/>
                <a:gd name="connsiteX9" fmla="*/ 380802 w 1832810"/>
                <a:gd name="connsiteY9" fmla="*/ 785117 h 1655973"/>
                <a:gd name="connsiteX10" fmla="*/ 479763 w 1832810"/>
                <a:gd name="connsiteY10" fmla="*/ 1161169 h 1655973"/>
                <a:gd name="connsiteX11" fmla="*/ 737062 w 1832810"/>
                <a:gd name="connsiteY11" fmla="*/ 1385480 h 1655973"/>
                <a:gd name="connsiteX12" fmla="*/ 387400 w 1832810"/>
                <a:gd name="connsiteY12" fmla="*/ 1385480 h 1655973"/>
                <a:gd name="connsiteX13" fmla="*/ 235659 w 1832810"/>
                <a:gd name="connsiteY13" fmla="*/ 1141376 h 1655973"/>
                <a:gd name="connsiteX14" fmla="*/ 169685 w 1832810"/>
                <a:gd name="connsiteY14" fmla="*/ 798311 h 1655973"/>
                <a:gd name="connsiteX15" fmla="*/ 994361 w 1832810"/>
                <a:gd name="connsiteY15" fmla="*/ 26 h 1655973"/>
                <a:gd name="connsiteX16" fmla="*/ 1832231 w 1832810"/>
                <a:gd name="connsiteY16" fmla="*/ 798311 h 1655973"/>
                <a:gd name="connsiteX17" fmla="*/ 1660698 w 1832810"/>
                <a:gd name="connsiteY17" fmla="*/ 1339299 h 165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2810" h="1655973">
                  <a:moveTo>
                    <a:pt x="1660698" y="1339299"/>
                  </a:moveTo>
                  <a:cubicBezTo>
                    <a:pt x="1426622" y="1639481"/>
                    <a:pt x="1069967" y="1654721"/>
                    <a:pt x="1019629" y="1655974"/>
                  </a:cubicBezTo>
                  <a:lnTo>
                    <a:pt x="321491" y="1655974"/>
                  </a:lnTo>
                  <a:cubicBezTo>
                    <a:pt x="232229" y="1561367"/>
                    <a:pt x="122778" y="1486025"/>
                    <a:pt x="0" y="1436874"/>
                  </a:cubicBezTo>
                  <a:lnTo>
                    <a:pt x="1080127" y="1436874"/>
                  </a:lnTo>
                  <a:cubicBezTo>
                    <a:pt x="1234902" y="1436874"/>
                    <a:pt x="1392976" y="1336066"/>
                    <a:pt x="1484548" y="1215861"/>
                  </a:cubicBezTo>
                  <a:cubicBezTo>
                    <a:pt x="1664261" y="979938"/>
                    <a:pt x="1668747" y="634366"/>
                    <a:pt x="1469374" y="409065"/>
                  </a:cubicBezTo>
                  <a:cubicBezTo>
                    <a:pt x="1294015" y="211011"/>
                    <a:pt x="1053210" y="204875"/>
                    <a:pt x="1014153" y="204545"/>
                  </a:cubicBezTo>
                  <a:cubicBezTo>
                    <a:pt x="973117" y="204215"/>
                    <a:pt x="728815" y="206063"/>
                    <a:pt x="545737" y="402467"/>
                  </a:cubicBezTo>
                  <a:cubicBezTo>
                    <a:pt x="404355" y="554142"/>
                    <a:pt x="384761" y="730424"/>
                    <a:pt x="380802" y="785117"/>
                  </a:cubicBezTo>
                  <a:cubicBezTo>
                    <a:pt x="377635" y="840535"/>
                    <a:pt x="375788" y="1000852"/>
                    <a:pt x="479763" y="1161169"/>
                  </a:cubicBezTo>
                  <a:cubicBezTo>
                    <a:pt x="567772" y="1296877"/>
                    <a:pt x="685074" y="1360938"/>
                    <a:pt x="737062" y="1385480"/>
                  </a:cubicBezTo>
                  <a:lnTo>
                    <a:pt x="387400" y="1385480"/>
                  </a:lnTo>
                  <a:cubicBezTo>
                    <a:pt x="341877" y="1333625"/>
                    <a:pt x="281511" y="1252675"/>
                    <a:pt x="235659" y="1141376"/>
                  </a:cubicBezTo>
                  <a:cubicBezTo>
                    <a:pt x="177602" y="1000522"/>
                    <a:pt x="168959" y="874709"/>
                    <a:pt x="169685" y="798311"/>
                  </a:cubicBezTo>
                  <a:cubicBezTo>
                    <a:pt x="189082" y="356417"/>
                    <a:pt x="555435" y="3522"/>
                    <a:pt x="994361" y="26"/>
                  </a:cubicBezTo>
                  <a:cubicBezTo>
                    <a:pt x="1438234" y="-3471"/>
                    <a:pt x="1812636" y="351403"/>
                    <a:pt x="1832231" y="798311"/>
                  </a:cubicBezTo>
                  <a:cubicBezTo>
                    <a:pt x="1834936" y="869959"/>
                    <a:pt x="1835332" y="1115449"/>
                    <a:pt x="1660698" y="1339299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>
              <a:solidFill>
                <a:schemeClr val="accent4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E1F3E4BF-1D31-4FE0-A6BB-4BE6D5C3D14C}"/>
                </a:ext>
              </a:extLst>
            </p:cNvPr>
            <p:cNvSpPr/>
            <p:nvPr/>
          </p:nvSpPr>
          <p:spPr>
            <a:xfrm>
              <a:off x="6483824" y="2641132"/>
              <a:ext cx="520296" cy="823624"/>
            </a:xfrm>
            <a:custGeom>
              <a:avLst/>
              <a:gdLst>
                <a:gd name="connsiteX0" fmla="*/ 262617 w 470268"/>
                <a:gd name="connsiteY0" fmla="*/ 176442 h 744429"/>
                <a:gd name="connsiteX1" fmla="*/ 121598 w 470268"/>
                <a:gd name="connsiteY1" fmla="*/ 451274 h 744429"/>
                <a:gd name="connsiteX2" fmla="*/ 262617 w 470268"/>
                <a:gd name="connsiteY2" fmla="*/ 451274 h 744429"/>
                <a:gd name="connsiteX3" fmla="*/ 242708 w 470268"/>
                <a:gd name="connsiteY3" fmla="*/ 0 h 744429"/>
                <a:gd name="connsiteX4" fmla="*/ 390873 w 470268"/>
                <a:gd name="connsiteY4" fmla="*/ 0 h 744429"/>
                <a:gd name="connsiteX5" fmla="*/ 390873 w 470268"/>
                <a:gd name="connsiteY5" fmla="*/ 451702 h 744429"/>
                <a:gd name="connsiteX6" fmla="*/ 470268 w 470268"/>
                <a:gd name="connsiteY6" fmla="*/ 451702 h 744429"/>
                <a:gd name="connsiteX7" fmla="*/ 470268 w 470268"/>
                <a:gd name="connsiteY7" fmla="*/ 562368 h 744429"/>
                <a:gd name="connsiteX8" fmla="*/ 390873 w 470268"/>
                <a:gd name="connsiteY8" fmla="*/ 562368 h 744429"/>
                <a:gd name="connsiteX9" fmla="*/ 390873 w 470268"/>
                <a:gd name="connsiteY9" fmla="*/ 744429 h 744429"/>
                <a:gd name="connsiteX10" fmla="*/ 262617 w 470268"/>
                <a:gd name="connsiteY10" fmla="*/ 744429 h 744429"/>
                <a:gd name="connsiteX11" fmla="*/ 262617 w 470268"/>
                <a:gd name="connsiteY11" fmla="*/ 560902 h 744429"/>
                <a:gd name="connsiteX12" fmla="*/ 0 w 470268"/>
                <a:gd name="connsiteY12" fmla="*/ 560902 h 744429"/>
                <a:gd name="connsiteX13" fmla="*/ 0 w 470268"/>
                <a:gd name="connsiteY13" fmla="*/ 469596 h 744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68" h="744429">
                  <a:moveTo>
                    <a:pt x="262617" y="176442"/>
                  </a:moveTo>
                  <a:lnTo>
                    <a:pt x="121598" y="451274"/>
                  </a:lnTo>
                  <a:lnTo>
                    <a:pt x="262617" y="451274"/>
                  </a:lnTo>
                  <a:close/>
                  <a:moveTo>
                    <a:pt x="242708" y="0"/>
                  </a:moveTo>
                  <a:lnTo>
                    <a:pt x="390873" y="0"/>
                  </a:lnTo>
                  <a:lnTo>
                    <a:pt x="390873" y="451702"/>
                  </a:lnTo>
                  <a:lnTo>
                    <a:pt x="470268" y="451702"/>
                  </a:lnTo>
                  <a:lnTo>
                    <a:pt x="470268" y="562368"/>
                  </a:lnTo>
                  <a:lnTo>
                    <a:pt x="390873" y="562368"/>
                  </a:lnTo>
                  <a:lnTo>
                    <a:pt x="390873" y="744429"/>
                  </a:lnTo>
                  <a:lnTo>
                    <a:pt x="262617" y="744429"/>
                  </a:lnTo>
                  <a:lnTo>
                    <a:pt x="262617" y="560902"/>
                  </a:lnTo>
                  <a:lnTo>
                    <a:pt x="0" y="560902"/>
                  </a:lnTo>
                  <a:lnTo>
                    <a:pt x="0" y="46959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D20354-8E8C-4BDB-9CF3-E88AD746FDBD}"/>
              </a:ext>
            </a:extLst>
          </p:cNvPr>
          <p:cNvGrpSpPr/>
          <p:nvPr/>
        </p:nvGrpSpPr>
        <p:grpSpPr>
          <a:xfrm>
            <a:off x="8517239" y="2221421"/>
            <a:ext cx="2258761" cy="1696056"/>
            <a:chOff x="8517239" y="2221421"/>
            <a:chExt cx="2258761" cy="1696056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93E3E22-F6DF-452D-8726-40D3D8570A97}"/>
                </a:ext>
              </a:extLst>
            </p:cNvPr>
            <p:cNvSpPr/>
            <p:nvPr/>
          </p:nvSpPr>
          <p:spPr>
            <a:xfrm>
              <a:off x="9894875" y="3701251"/>
              <a:ext cx="881125" cy="216225"/>
            </a:xfrm>
            <a:custGeom>
              <a:avLst/>
              <a:gdLst>
                <a:gd name="connsiteX0" fmla="*/ 860301 w 860300"/>
                <a:gd name="connsiteY0" fmla="*/ 0 h 211116"/>
                <a:gd name="connsiteX1" fmla="*/ 860301 w 860300"/>
                <a:gd name="connsiteY1" fmla="*/ 211117 h 211116"/>
                <a:gd name="connsiteX2" fmla="*/ 0 w 860300"/>
                <a:gd name="connsiteY2" fmla="*/ 211117 h 211116"/>
                <a:gd name="connsiteX3" fmla="*/ 0 w 860300"/>
                <a:gd name="connsiteY3" fmla="*/ 209995 h 211116"/>
                <a:gd name="connsiteX4" fmla="*/ 307636 w 860300"/>
                <a:gd name="connsiteY4" fmla="*/ 0 h 211116"/>
                <a:gd name="connsiteX5" fmla="*/ 860301 w 860300"/>
                <a:gd name="connsiteY5" fmla="*/ 0 h 21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0300" h="211116">
                  <a:moveTo>
                    <a:pt x="860301" y="0"/>
                  </a:moveTo>
                  <a:lnTo>
                    <a:pt x="860301" y="211117"/>
                  </a:lnTo>
                  <a:lnTo>
                    <a:pt x="0" y="211117"/>
                  </a:lnTo>
                  <a:lnTo>
                    <a:pt x="0" y="209995"/>
                  </a:lnTo>
                  <a:cubicBezTo>
                    <a:pt x="120271" y="167772"/>
                    <a:pt x="226026" y="94607"/>
                    <a:pt x="307636" y="0"/>
                  </a:cubicBezTo>
                  <a:lnTo>
                    <a:pt x="860301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IN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0A3BB6E-47D3-44D7-B9B6-45F98A7712FA}"/>
                </a:ext>
              </a:extLst>
            </p:cNvPr>
            <p:cNvGrpSpPr/>
            <p:nvPr/>
          </p:nvGrpSpPr>
          <p:grpSpPr>
            <a:xfrm>
              <a:off x="8517239" y="2221421"/>
              <a:ext cx="1877173" cy="1696056"/>
              <a:chOff x="8517239" y="2221421"/>
              <a:chExt cx="1877173" cy="169605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031A190-1E31-4238-BF2B-980F772C7208}"/>
                  </a:ext>
                </a:extLst>
              </p:cNvPr>
              <p:cNvSpPr/>
              <p:nvPr/>
            </p:nvSpPr>
            <p:spPr>
              <a:xfrm>
                <a:off x="8517239" y="2221421"/>
                <a:ext cx="1877173" cy="1696056"/>
              </a:xfrm>
              <a:custGeom>
                <a:avLst/>
                <a:gdLst>
                  <a:gd name="connsiteX0" fmla="*/ 1660698 w 1832809"/>
                  <a:gd name="connsiteY0" fmla="*/ 1339299 h 1655973"/>
                  <a:gd name="connsiteX1" fmla="*/ 1019628 w 1832809"/>
                  <a:gd name="connsiteY1" fmla="*/ 1655974 h 1655973"/>
                  <a:gd name="connsiteX2" fmla="*/ 321491 w 1832809"/>
                  <a:gd name="connsiteY2" fmla="*/ 1655974 h 1655973"/>
                  <a:gd name="connsiteX3" fmla="*/ 0 w 1832809"/>
                  <a:gd name="connsiteY3" fmla="*/ 1436874 h 1655973"/>
                  <a:gd name="connsiteX4" fmla="*/ 1080127 w 1832809"/>
                  <a:gd name="connsiteY4" fmla="*/ 1436874 h 1655973"/>
                  <a:gd name="connsiteX5" fmla="*/ 1484547 w 1832809"/>
                  <a:gd name="connsiteY5" fmla="*/ 1215861 h 1655973"/>
                  <a:gd name="connsiteX6" fmla="*/ 1469373 w 1832809"/>
                  <a:gd name="connsiteY6" fmla="*/ 409065 h 1655973"/>
                  <a:gd name="connsiteX7" fmla="*/ 1014153 w 1832809"/>
                  <a:gd name="connsiteY7" fmla="*/ 204545 h 1655973"/>
                  <a:gd name="connsiteX8" fmla="*/ 545737 w 1832809"/>
                  <a:gd name="connsiteY8" fmla="*/ 402467 h 1655973"/>
                  <a:gd name="connsiteX9" fmla="*/ 380802 w 1832809"/>
                  <a:gd name="connsiteY9" fmla="*/ 785117 h 1655973"/>
                  <a:gd name="connsiteX10" fmla="*/ 479763 w 1832809"/>
                  <a:gd name="connsiteY10" fmla="*/ 1161169 h 1655973"/>
                  <a:gd name="connsiteX11" fmla="*/ 737062 w 1832809"/>
                  <a:gd name="connsiteY11" fmla="*/ 1385480 h 1655973"/>
                  <a:gd name="connsiteX12" fmla="*/ 387399 w 1832809"/>
                  <a:gd name="connsiteY12" fmla="*/ 1385480 h 1655973"/>
                  <a:gd name="connsiteX13" fmla="*/ 235659 w 1832809"/>
                  <a:gd name="connsiteY13" fmla="*/ 1141376 h 1655973"/>
                  <a:gd name="connsiteX14" fmla="*/ 169685 w 1832809"/>
                  <a:gd name="connsiteY14" fmla="*/ 798311 h 1655973"/>
                  <a:gd name="connsiteX15" fmla="*/ 994360 w 1832809"/>
                  <a:gd name="connsiteY15" fmla="*/ 26 h 1655973"/>
                  <a:gd name="connsiteX16" fmla="*/ 1832231 w 1832809"/>
                  <a:gd name="connsiteY16" fmla="*/ 798311 h 1655973"/>
                  <a:gd name="connsiteX17" fmla="*/ 1660698 w 1832809"/>
                  <a:gd name="connsiteY17" fmla="*/ 1339299 h 1655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32809" h="1655973">
                    <a:moveTo>
                      <a:pt x="1660698" y="1339299"/>
                    </a:moveTo>
                    <a:cubicBezTo>
                      <a:pt x="1426622" y="1639481"/>
                      <a:pt x="1069966" y="1654721"/>
                      <a:pt x="1019628" y="1655974"/>
                    </a:cubicBezTo>
                    <a:lnTo>
                      <a:pt x="321491" y="1655974"/>
                    </a:lnTo>
                    <a:cubicBezTo>
                      <a:pt x="232228" y="1561367"/>
                      <a:pt x="122778" y="1486025"/>
                      <a:pt x="0" y="1436874"/>
                    </a:cubicBezTo>
                    <a:lnTo>
                      <a:pt x="1080127" y="1436874"/>
                    </a:lnTo>
                    <a:cubicBezTo>
                      <a:pt x="1234901" y="1436874"/>
                      <a:pt x="1392975" y="1336066"/>
                      <a:pt x="1484547" y="1215861"/>
                    </a:cubicBezTo>
                    <a:cubicBezTo>
                      <a:pt x="1664260" y="979938"/>
                      <a:pt x="1668747" y="634366"/>
                      <a:pt x="1469373" y="409065"/>
                    </a:cubicBezTo>
                    <a:cubicBezTo>
                      <a:pt x="1294014" y="211011"/>
                      <a:pt x="1053209" y="204875"/>
                      <a:pt x="1014153" y="204545"/>
                    </a:cubicBezTo>
                    <a:cubicBezTo>
                      <a:pt x="973117" y="204215"/>
                      <a:pt x="728815" y="206063"/>
                      <a:pt x="545737" y="402467"/>
                    </a:cubicBezTo>
                    <a:cubicBezTo>
                      <a:pt x="404354" y="554142"/>
                      <a:pt x="384760" y="730424"/>
                      <a:pt x="380802" y="785117"/>
                    </a:cubicBezTo>
                    <a:cubicBezTo>
                      <a:pt x="377635" y="840535"/>
                      <a:pt x="375788" y="1000852"/>
                      <a:pt x="479763" y="1161169"/>
                    </a:cubicBezTo>
                    <a:cubicBezTo>
                      <a:pt x="567772" y="1296877"/>
                      <a:pt x="685074" y="1360938"/>
                      <a:pt x="737062" y="1385480"/>
                    </a:cubicBezTo>
                    <a:lnTo>
                      <a:pt x="387399" y="1385480"/>
                    </a:lnTo>
                    <a:cubicBezTo>
                      <a:pt x="341877" y="1333625"/>
                      <a:pt x="281511" y="1252675"/>
                      <a:pt x="235659" y="1141376"/>
                    </a:cubicBezTo>
                    <a:cubicBezTo>
                      <a:pt x="177602" y="1000522"/>
                      <a:pt x="168959" y="874709"/>
                      <a:pt x="169685" y="798311"/>
                    </a:cubicBezTo>
                    <a:cubicBezTo>
                      <a:pt x="189081" y="356417"/>
                      <a:pt x="555435" y="3522"/>
                      <a:pt x="994360" y="26"/>
                    </a:cubicBezTo>
                    <a:cubicBezTo>
                      <a:pt x="1438234" y="-3471"/>
                      <a:pt x="1812636" y="351403"/>
                      <a:pt x="1832231" y="798311"/>
                    </a:cubicBezTo>
                    <a:cubicBezTo>
                      <a:pt x="1834936" y="869959"/>
                      <a:pt x="1835331" y="1115449"/>
                      <a:pt x="1660698" y="133929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>
                <a:solidFill>
                  <a:schemeClr val="accent6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F939F22-D293-42D2-BDC1-FC4C58B4C13B}"/>
                  </a:ext>
                </a:extLst>
              </p:cNvPr>
              <p:cNvSpPr/>
              <p:nvPr/>
            </p:nvSpPr>
            <p:spPr>
              <a:xfrm>
                <a:off x="9267749" y="2626871"/>
                <a:ext cx="486510" cy="851394"/>
              </a:xfrm>
              <a:custGeom>
                <a:avLst/>
                <a:gdLst>
                  <a:gd name="connsiteX0" fmla="*/ 222920 w 439731"/>
                  <a:gd name="connsiteY0" fmla="*/ 378658 h 769530"/>
                  <a:gd name="connsiteX1" fmla="*/ 152685 w 439731"/>
                  <a:gd name="connsiteY1" fmla="*/ 522182 h 769530"/>
                  <a:gd name="connsiteX2" fmla="*/ 222920 w 439731"/>
                  <a:gd name="connsiteY2" fmla="*/ 665705 h 769530"/>
                  <a:gd name="connsiteX3" fmla="*/ 293154 w 439731"/>
                  <a:gd name="connsiteY3" fmla="*/ 522182 h 769530"/>
                  <a:gd name="connsiteX4" fmla="*/ 222920 w 439731"/>
                  <a:gd name="connsiteY4" fmla="*/ 378658 h 769530"/>
                  <a:gd name="connsiteX5" fmla="*/ 378657 w 439731"/>
                  <a:gd name="connsiteY5" fmla="*/ 0 h 769530"/>
                  <a:gd name="connsiteX6" fmla="*/ 378657 w 439731"/>
                  <a:gd name="connsiteY6" fmla="*/ 117628 h 769530"/>
                  <a:gd name="connsiteX7" fmla="*/ 158792 w 439731"/>
                  <a:gd name="connsiteY7" fmla="*/ 335906 h 769530"/>
                  <a:gd name="connsiteX8" fmla="*/ 274832 w 439731"/>
                  <a:gd name="connsiteY8" fmla="*/ 274832 h 769530"/>
                  <a:gd name="connsiteX9" fmla="*/ 439731 w 439731"/>
                  <a:gd name="connsiteY9" fmla="*/ 494698 h 769530"/>
                  <a:gd name="connsiteX10" fmla="*/ 225973 w 439731"/>
                  <a:gd name="connsiteY10" fmla="*/ 769530 h 769530"/>
                  <a:gd name="connsiteX11" fmla="*/ 0 w 439731"/>
                  <a:gd name="connsiteY11" fmla="*/ 464161 h 769530"/>
                  <a:gd name="connsiteX12" fmla="*/ 378657 w 439731"/>
                  <a:gd name="connsiteY12" fmla="*/ 0 h 76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9731" h="769530">
                    <a:moveTo>
                      <a:pt x="222920" y="378658"/>
                    </a:moveTo>
                    <a:cubicBezTo>
                      <a:pt x="184130" y="378658"/>
                      <a:pt x="152685" y="442915"/>
                      <a:pt x="152685" y="522182"/>
                    </a:cubicBezTo>
                    <a:cubicBezTo>
                      <a:pt x="152685" y="601448"/>
                      <a:pt x="184130" y="665705"/>
                      <a:pt x="222920" y="665705"/>
                    </a:cubicBezTo>
                    <a:cubicBezTo>
                      <a:pt x="261709" y="665705"/>
                      <a:pt x="293154" y="601448"/>
                      <a:pt x="293154" y="522182"/>
                    </a:cubicBezTo>
                    <a:cubicBezTo>
                      <a:pt x="293154" y="442915"/>
                      <a:pt x="261709" y="378658"/>
                      <a:pt x="222920" y="378658"/>
                    </a:cubicBezTo>
                    <a:close/>
                    <a:moveTo>
                      <a:pt x="378657" y="0"/>
                    </a:moveTo>
                    <a:lnTo>
                      <a:pt x="378657" y="117628"/>
                    </a:lnTo>
                    <a:cubicBezTo>
                      <a:pt x="378657" y="117628"/>
                      <a:pt x="158792" y="122148"/>
                      <a:pt x="158792" y="335906"/>
                    </a:cubicBezTo>
                    <a:cubicBezTo>
                      <a:pt x="158792" y="335906"/>
                      <a:pt x="177114" y="274832"/>
                      <a:pt x="274832" y="274832"/>
                    </a:cubicBezTo>
                    <a:cubicBezTo>
                      <a:pt x="372550" y="274832"/>
                      <a:pt x="439731" y="372551"/>
                      <a:pt x="439731" y="494698"/>
                    </a:cubicBezTo>
                    <a:cubicBezTo>
                      <a:pt x="439731" y="616846"/>
                      <a:pt x="378657" y="769530"/>
                      <a:pt x="225973" y="769530"/>
                    </a:cubicBezTo>
                    <a:cubicBezTo>
                      <a:pt x="73289" y="769530"/>
                      <a:pt x="0" y="641275"/>
                      <a:pt x="0" y="464161"/>
                    </a:cubicBezTo>
                    <a:cubicBezTo>
                      <a:pt x="0" y="287047"/>
                      <a:pt x="48859" y="30537"/>
                      <a:pt x="3786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5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33F722-081F-46B1-AEC1-E54C1D0301E6}"/>
              </a:ext>
            </a:extLst>
          </p:cNvPr>
          <p:cNvGrpSpPr/>
          <p:nvPr/>
        </p:nvGrpSpPr>
        <p:grpSpPr>
          <a:xfrm>
            <a:off x="1990055" y="2459927"/>
            <a:ext cx="425680" cy="800554"/>
            <a:chOff x="2510009" y="2550483"/>
            <a:chExt cx="256769" cy="863940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707F9DA-40CC-4002-A7B2-C37836DC1B49}"/>
                </a:ext>
              </a:extLst>
            </p:cNvPr>
            <p:cNvCxnSpPr>
              <a:cxnSpLocks/>
              <a:stCxn id="157" idx="12"/>
              <a:endCxn id="234" idx="0"/>
            </p:cNvCxnSpPr>
            <p:nvPr/>
          </p:nvCxnSpPr>
          <p:spPr>
            <a:xfrm>
              <a:off x="2638395" y="2807252"/>
              <a:ext cx="69598" cy="607171"/>
            </a:xfrm>
            <a:prstGeom prst="line">
              <a:avLst/>
            </a:prstGeom>
            <a:ln w="31750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5B8E177-46D3-47A6-8319-FB98E8307C1B}"/>
                </a:ext>
              </a:extLst>
            </p:cNvPr>
            <p:cNvSpPr/>
            <p:nvPr/>
          </p:nvSpPr>
          <p:spPr>
            <a:xfrm>
              <a:off x="2510009" y="2550483"/>
              <a:ext cx="256769" cy="256769"/>
            </a:xfrm>
            <a:custGeom>
              <a:avLst/>
              <a:gdLst>
                <a:gd name="connsiteX0" fmla="*/ 116040 w 232080"/>
                <a:gd name="connsiteY0" fmla="*/ 58020 h 232080"/>
                <a:gd name="connsiteX1" fmla="*/ 174061 w 232080"/>
                <a:gd name="connsiteY1" fmla="*/ 116040 h 232080"/>
                <a:gd name="connsiteX2" fmla="*/ 116040 w 232080"/>
                <a:gd name="connsiteY2" fmla="*/ 174061 h 232080"/>
                <a:gd name="connsiteX3" fmla="*/ 58020 w 232080"/>
                <a:gd name="connsiteY3" fmla="*/ 116040 h 232080"/>
                <a:gd name="connsiteX4" fmla="*/ 116040 w 232080"/>
                <a:gd name="connsiteY4" fmla="*/ 58020 h 232080"/>
                <a:gd name="connsiteX5" fmla="*/ 116041 w 232080"/>
                <a:gd name="connsiteY5" fmla="*/ 33591 h 232080"/>
                <a:gd name="connsiteX6" fmla="*/ 33591 w 232080"/>
                <a:gd name="connsiteY6" fmla="*/ 116041 h 232080"/>
                <a:gd name="connsiteX7" fmla="*/ 116041 w 232080"/>
                <a:gd name="connsiteY7" fmla="*/ 198490 h 232080"/>
                <a:gd name="connsiteX8" fmla="*/ 198490 w 232080"/>
                <a:gd name="connsiteY8" fmla="*/ 116041 h 232080"/>
                <a:gd name="connsiteX9" fmla="*/ 116041 w 232080"/>
                <a:gd name="connsiteY9" fmla="*/ 33591 h 232080"/>
                <a:gd name="connsiteX10" fmla="*/ 116041 w 232080"/>
                <a:gd name="connsiteY10" fmla="*/ 0 h 232080"/>
                <a:gd name="connsiteX11" fmla="*/ 232080 w 232080"/>
                <a:gd name="connsiteY11" fmla="*/ 116041 h 232080"/>
                <a:gd name="connsiteX12" fmla="*/ 116041 w 232080"/>
                <a:gd name="connsiteY12" fmla="*/ 232080 h 232080"/>
                <a:gd name="connsiteX13" fmla="*/ 0 w 232080"/>
                <a:gd name="connsiteY13" fmla="*/ 116041 h 232080"/>
                <a:gd name="connsiteX14" fmla="*/ 116041 w 232080"/>
                <a:gd name="connsiteY14" fmla="*/ 0 h 23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80" h="232080">
                  <a:moveTo>
                    <a:pt x="116040" y="58020"/>
                  </a:moveTo>
                  <a:cubicBezTo>
                    <a:pt x="148084" y="58020"/>
                    <a:pt x="174061" y="83997"/>
                    <a:pt x="174061" y="116040"/>
                  </a:cubicBezTo>
                  <a:cubicBezTo>
                    <a:pt x="174061" y="148084"/>
                    <a:pt x="148084" y="174061"/>
                    <a:pt x="116040" y="174061"/>
                  </a:cubicBezTo>
                  <a:cubicBezTo>
                    <a:pt x="83997" y="174061"/>
                    <a:pt x="58020" y="148084"/>
                    <a:pt x="58020" y="116040"/>
                  </a:cubicBezTo>
                  <a:cubicBezTo>
                    <a:pt x="58020" y="83997"/>
                    <a:pt x="83997" y="58020"/>
                    <a:pt x="116040" y="58020"/>
                  </a:cubicBezTo>
                  <a:close/>
                  <a:moveTo>
                    <a:pt x="116041" y="33591"/>
                  </a:moveTo>
                  <a:cubicBezTo>
                    <a:pt x="70540" y="33591"/>
                    <a:pt x="33591" y="70479"/>
                    <a:pt x="33591" y="116041"/>
                  </a:cubicBezTo>
                  <a:cubicBezTo>
                    <a:pt x="33591" y="161601"/>
                    <a:pt x="70540" y="198490"/>
                    <a:pt x="116041" y="198490"/>
                  </a:cubicBezTo>
                  <a:cubicBezTo>
                    <a:pt x="161601" y="198490"/>
                    <a:pt x="198490" y="161540"/>
                    <a:pt x="198490" y="116041"/>
                  </a:cubicBezTo>
                  <a:cubicBezTo>
                    <a:pt x="198490" y="70540"/>
                    <a:pt x="161540" y="33591"/>
                    <a:pt x="116041" y="33591"/>
                  </a:cubicBezTo>
                  <a:close/>
                  <a:moveTo>
                    <a:pt x="116041" y="0"/>
                  </a:moveTo>
                  <a:cubicBezTo>
                    <a:pt x="180167" y="0"/>
                    <a:pt x="232080" y="51913"/>
                    <a:pt x="232080" y="116041"/>
                  </a:cubicBezTo>
                  <a:cubicBezTo>
                    <a:pt x="232080" y="180167"/>
                    <a:pt x="180106" y="232080"/>
                    <a:pt x="116041" y="232080"/>
                  </a:cubicBezTo>
                  <a:cubicBezTo>
                    <a:pt x="51974" y="232080"/>
                    <a:pt x="0" y="180106"/>
                    <a:pt x="0" y="116041"/>
                  </a:cubicBezTo>
                  <a:cubicBezTo>
                    <a:pt x="0" y="51974"/>
                    <a:pt x="51974" y="0"/>
                    <a:pt x="116041" y="0"/>
                  </a:cubicBezTo>
                  <a:close/>
                </a:path>
              </a:pathLst>
            </a:custGeom>
            <a:solidFill>
              <a:schemeClr val="accent1"/>
            </a:solidFill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458D2C-D81F-4338-B04E-56E6D4B7AC4F}"/>
              </a:ext>
            </a:extLst>
          </p:cNvPr>
          <p:cNvGrpSpPr/>
          <p:nvPr/>
        </p:nvGrpSpPr>
        <p:grpSpPr>
          <a:xfrm rot="1132910">
            <a:off x="5154101" y="1918610"/>
            <a:ext cx="335414" cy="1137754"/>
            <a:chOff x="5280420" y="2550483"/>
            <a:chExt cx="306585" cy="522235"/>
          </a:xfrm>
        </p:grpSpPr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B809191A-BD1F-4B38-938E-F8129342B3C7}"/>
                </a:ext>
              </a:extLst>
            </p:cNvPr>
            <p:cNvCxnSpPr>
              <a:cxnSpLocks/>
              <a:stCxn id="156" idx="7"/>
              <a:endCxn id="236" idx="0"/>
            </p:cNvCxnSpPr>
            <p:nvPr/>
          </p:nvCxnSpPr>
          <p:spPr>
            <a:xfrm rot="20467090">
              <a:off x="5509015" y="2755209"/>
              <a:ext cx="77990" cy="317509"/>
            </a:xfrm>
            <a:prstGeom prst="line">
              <a:avLst/>
            </a:prstGeom>
            <a:ln w="317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326FC20-8528-4362-B08F-655891613B46}"/>
                </a:ext>
              </a:extLst>
            </p:cNvPr>
            <p:cNvSpPr/>
            <p:nvPr/>
          </p:nvSpPr>
          <p:spPr>
            <a:xfrm>
              <a:off x="5280420" y="2550483"/>
              <a:ext cx="256769" cy="256769"/>
            </a:xfrm>
            <a:custGeom>
              <a:avLst/>
              <a:gdLst>
                <a:gd name="connsiteX0" fmla="*/ 116040 w 232080"/>
                <a:gd name="connsiteY0" fmla="*/ 58020 h 232080"/>
                <a:gd name="connsiteX1" fmla="*/ 174061 w 232080"/>
                <a:gd name="connsiteY1" fmla="*/ 116040 h 232080"/>
                <a:gd name="connsiteX2" fmla="*/ 116040 w 232080"/>
                <a:gd name="connsiteY2" fmla="*/ 174061 h 232080"/>
                <a:gd name="connsiteX3" fmla="*/ 58020 w 232080"/>
                <a:gd name="connsiteY3" fmla="*/ 116040 h 232080"/>
                <a:gd name="connsiteX4" fmla="*/ 116040 w 232080"/>
                <a:gd name="connsiteY4" fmla="*/ 58020 h 232080"/>
                <a:gd name="connsiteX5" fmla="*/ 116041 w 232080"/>
                <a:gd name="connsiteY5" fmla="*/ 33591 h 232080"/>
                <a:gd name="connsiteX6" fmla="*/ 33591 w 232080"/>
                <a:gd name="connsiteY6" fmla="*/ 116041 h 232080"/>
                <a:gd name="connsiteX7" fmla="*/ 116041 w 232080"/>
                <a:gd name="connsiteY7" fmla="*/ 198490 h 232080"/>
                <a:gd name="connsiteX8" fmla="*/ 198490 w 232080"/>
                <a:gd name="connsiteY8" fmla="*/ 116041 h 232080"/>
                <a:gd name="connsiteX9" fmla="*/ 116041 w 232080"/>
                <a:gd name="connsiteY9" fmla="*/ 33591 h 232080"/>
                <a:gd name="connsiteX10" fmla="*/ 116041 w 232080"/>
                <a:gd name="connsiteY10" fmla="*/ 0 h 232080"/>
                <a:gd name="connsiteX11" fmla="*/ 232080 w 232080"/>
                <a:gd name="connsiteY11" fmla="*/ 116041 h 232080"/>
                <a:gd name="connsiteX12" fmla="*/ 116041 w 232080"/>
                <a:gd name="connsiteY12" fmla="*/ 232080 h 232080"/>
                <a:gd name="connsiteX13" fmla="*/ 0 w 232080"/>
                <a:gd name="connsiteY13" fmla="*/ 116041 h 232080"/>
                <a:gd name="connsiteX14" fmla="*/ 116041 w 232080"/>
                <a:gd name="connsiteY14" fmla="*/ 0 h 23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80" h="232080">
                  <a:moveTo>
                    <a:pt x="116040" y="58020"/>
                  </a:moveTo>
                  <a:cubicBezTo>
                    <a:pt x="148084" y="58020"/>
                    <a:pt x="174061" y="83997"/>
                    <a:pt x="174061" y="116040"/>
                  </a:cubicBezTo>
                  <a:cubicBezTo>
                    <a:pt x="174061" y="148084"/>
                    <a:pt x="148084" y="174061"/>
                    <a:pt x="116040" y="174061"/>
                  </a:cubicBezTo>
                  <a:cubicBezTo>
                    <a:pt x="83997" y="174061"/>
                    <a:pt x="58020" y="148084"/>
                    <a:pt x="58020" y="116040"/>
                  </a:cubicBezTo>
                  <a:cubicBezTo>
                    <a:pt x="58020" y="83997"/>
                    <a:pt x="83997" y="58020"/>
                    <a:pt x="116040" y="58020"/>
                  </a:cubicBezTo>
                  <a:close/>
                  <a:moveTo>
                    <a:pt x="116041" y="33591"/>
                  </a:moveTo>
                  <a:cubicBezTo>
                    <a:pt x="70540" y="33591"/>
                    <a:pt x="33591" y="70479"/>
                    <a:pt x="33591" y="116041"/>
                  </a:cubicBezTo>
                  <a:cubicBezTo>
                    <a:pt x="33591" y="161601"/>
                    <a:pt x="70540" y="198490"/>
                    <a:pt x="116041" y="198490"/>
                  </a:cubicBezTo>
                  <a:cubicBezTo>
                    <a:pt x="161601" y="198490"/>
                    <a:pt x="198490" y="161540"/>
                    <a:pt x="198490" y="116041"/>
                  </a:cubicBezTo>
                  <a:cubicBezTo>
                    <a:pt x="198490" y="70540"/>
                    <a:pt x="161540" y="33591"/>
                    <a:pt x="116041" y="33591"/>
                  </a:cubicBezTo>
                  <a:close/>
                  <a:moveTo>
                    <a:pt x="116041" y="0"/>
                  </a:moveTo>
                  <a:cubicBezTo>
                    <a:pt x="180167" y="0"/>
                    <a:pt x="232080" y="51913"/>
                    <a:pt x="232080" y="116041"/>
                  </a:cubicBezTo>
                  <a:cubicBezTo>
                    <a:pt x="232080" y="180167"/>
                    <a:pt x="180106" y="232080"/>
                    <a:pt x="116041" y="232080"/>
                  </a:cubicBezTo>
                  <a:cubicBezTo>
                    <a:pt x="51974" y="232080"/>
                    <a:pt x="0" y="180106"/>
                    <a:pt x="0" y="116041"/>
                  </a:cubicBezTo>
                  <a:cubicBezTo>
                    <a:pt x="0" y="51974"/>
                    <a:pt x="51974" y="0"/>
                    <a:pt x="116041" y="0"/>
                  </a:cubicBezTo>
                  <a:close/>
                </a:path>
              </a:pathLst>
            </a:custGeom>
            <a:solidFill>
              <a:schemeClr val="accent3"/>
            </a:solidFill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77CC4E-082F-486C-9249-3EAEBDAFE460}"/>
              </a:ext>
            </a:extLst>
          </p:cNvPr>
          <p:cNvGrpSpPr/>
          <p:nvPr/>
        </p:nvGrpSpPr>
        <p:grpSpPr>
          <a:xfrm>
            <a:off x="8075012" y="2221421"/>
            <a:ext cx="341343" cy="1240410"/>
            <a:chOff x="8030558" y="2550483"/>
            <a:chExt cx="256769" cy="997007"/>
          </a:xfrm>
        </p:grpSpPr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E6DC88E1-DBFD-43D0-BBEC-A477A874025D}"/>
                </a:ext>
              </a:extLst>
            </p:cNvPr>
            <p:cNvCxnSpPr>
              <a:cxnSpLocks/>
              <a:stCxn id="155" idx="7"/>
              <a:endCxn id="238" idx="0"/>
            </p:cNvCxnSpPr>
            <p:nvPr/>
          </p:nvCxnSpPr>
          <p:spPr>
            <a:xfrm flipH="1">
              <a:off x="8089322" y="2770089"/>
              <a:ext cx="69622" cy="777401"/>
            </a:xfrm>
            <a:prstGeom prst="line">
              <a:avLst/>
            </a:prstGeom>
            <a:ln w="31750">
              <a:solidFill>
                <a:schemeClr val="accent5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324144C-924C-4A32-BA47-1919D1B54115}"/>
                </a:ext>
              </a:extLst>
            </p:cNvPr>
            <p:cNvSpPr/>
            <p:nvPr/>
          </p:nvSpPr>
          <p:spPr>
            <a:xfrm>
              <a:off x="8030558" y="2550483"/>
              <a:ext cx="256769" cy="256769"/>
            </a:xfrm>
            <a:custGeom>
              <a:avLst/>
              <a:gdLst>
                <a:gd name="connsiteX0" fmla="*/ 116040 w 232080"/>
                <a:gd name="connsiteY0" fmla="*/ 58020 h 232080"/>
                <a:gd name="connsiteX1" fmla="*/ 174061 w 232080"/>
                <a:gd name="connsiteY1" fmla="*/ 116040 h 232080"/>
                <a:gd name="connsiteX2" fmla="*/ 116040 w 232080"/>
                <a:gd name="connsiteY2" fmla="*/ 174061 h 232080"/>
                <a:gd name="connsiteX3" fmla="*/ 58020 w 232080"/>
                <a:gd name="connsiteY3" fmla="*/ 116040 h 232080"/>
                <a:gd name="connsiteX4" fmla="*/ 116040 w 232080"/>
                <a:gd name="connsiteY4" fmla="*/ 58020 h 232080"/>
                <a:gd name="connsiteX5" fmla="*/ 116041 w 232080"/>
                <a:gd name="connsiteY5" fmla="*/ 33591 h 232080"/>
                <a:gd name="connsiteX6" fmla="*/ 33591 w 232080"/>
                <a:gd name="connsiteY6" fmla="*/ 116041 h 232080"/>
                <a:gd name="connsiteX7" fmla="*/ 116041 w 232080"/>
                <a:gd name="connsiteY7" fmla="*/ 198490 h 232080"/>
                <a:gd name="connsiteX8" fmla="*/ 198490 w 232080"/>
                <a:gd name="connsiteY8" fmla="*/ 116041 h 232080"/>
                <a:gd name="connsiteX9" fmla="*/ 116041 w 232080"/>
                <a:gd name="connsiteY9" fmla="*/ 33591 h 232080"/>
                <a:gd name="connsiteX10" fmla="*/ 116041 w 232080"/>
                <a:gd name="connsiteY10" fmla="*/ 0 h 232080"/>
                <a:gd name="connsiteX11" fmla="*/ 232080 w 232080"/>
                <a:gd name="connsiteY11" fmla="*/ 116041 h 232080"/>
                <a:gd name="connsiteX12" fmla="*/ 116041 w 232080"/>
                <a:gd name="connsiteY12" fmla="*/ 232080 h 232080"/>
                <a:gd name="connsiteX13" fmla="*/ 0 w 232080"/>
                <a:gd name="connsiteY13" fmla="*/ 116041 h 232080"/>
                <a:gd name="connsiteX14" fmla="*/ 116041 w 232080"/>
                <a:gd name="connsiteY14" fmla="*/ 0 h 23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80" h="232080">
                  <a:moveTo>
                    <a:pt x="116040" y="58020"/>
                  </a:moveTo>
                  <a:cubicBezTo>
                    <a:pt x="148084" y="58020"/>
                    <a:pt x="174061" y="83997"/>
                    <a:pt x="174061" y="116040"/>
                  </a:cubicBezTo>
                  <a:cubicBezTo>
                    <a:pt x="174061" y="148084"/>
                    <a:pt x="148084" y="174061"/>
                    <a:pt x="116040" y="174061"/>
                  </a:cubicBezTo>
                  <a:cubicBezTo>
                    <a:pt x="83997" y="174061"/>
                    <a:pt x="58020" y="148084"/>
                    <a:pt x="58020" y="116040"/>
                  </a:cubicBezTo>
                  <a:cubicBezTo>
                    <a:pt x="58020" y="83997"/>
                    <a:pt x="83997" y="58020"/>
                    <a:pt x="116040" y="58020"/>
                  </a:cubicBezTo>
                  <a:close/>
                  <a:moveTo>
                    <a:pt x="116041" y="33591"/>
                  </a:moveTo>
                  <a:cubicBezTo>
                    <a:pt x="70540" y="33591"/>
                    <a:pt x="33591" y="70479"/>
                    <a:pt x="33591" y="116041"/>
                  </a:cubicBezTo>
                  <a:cubicBezTo>
                    <a:pt x="33591" y="161601"/>
                    <a:pt x="70540" y="198490"/>
                    <a:pt x="116041" y="198490"/>
                  </a:cubicBezTo>
                  <a:cubicBezTo>
                    <a:pt x="161601" y="198490"/>
                    <a:pt x="198490" y="161540"/>
                    <a:pt x="198490" y="116041"/>
                  </a:cubicBezTo>
                  <a:cubicBezTo>
                    <a:pt x="198490" y="70540"/>
                    <a:pt x="161540" y="33591"/>
                    <a:pt x="116041" y="33591"/>
                  </a:cubicBezTo>
                  <a:close/>
                  <a:moveTo>
                    <a:pt x="116041" y="0"/>
                  </a:moveTo>
                  <a:cubicBezTo>
                    <a:pt x="180167" y="0"/>
                    <a:pt x="232080" y="51913"/>
                    <a:pt x="232080" y="116041"/>
                  </a:cubicBezTo>
                  <a:cubicBezTo>
                    <a:pt x="232080" y="180167"/>
                    <a:pt x="180106" y="232080"/>
                    <a:pt x="116041" y="232080"/>
                  </a:cubicBezTo>
                  <a:cubicBezTo>
                    <a:pt x="51974" y="232080"/>
                    <a:pt x="0" y="180106"/>
                    <a:pt x="0" y="116041"/>
                  </a:cubicBezTo>
                  <a:cubicBezTo>
                    <a:pt x="0" y="51974"/>
                    <a:pt x="51974" y="0"/>
                    <a:pt x="116041" y="0"/>
                  </a:cubicBezTo>
                  <a:close/>
                </a:path>
              </a:pathLst>
            </a:custGeom>
            <a:solidFill>
              <a:schemeClr val="accent5"/>
            </a:solidFill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A1D995-DA62-4AE9-8AFF-67773123C03E}"/>
              </a:ext>
            </a:extLst>
          </p:cNvPr>
          <p:cNvGrpSpPr/>
          <p:nvPr/>
        </p:nvGrpSpPr>
        <p:grpSpPr>
          <a:xfrm>
            <a:off x="3862830" y="4315797"/>
            <a:ext cx="254925" cy="1106425"/>
            <a:chOff x="3899607" y="4406583"/>
            <a:chExt cx="256769" cy="743817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D906646-D5A3-4E1E-9D51-64C466543D8E}"/>
                </a:ext>
              </a:extLst>
            </p:cNvPr>
            <p:cNvCxnSpPr>
              <a:cxnSpLocks/>
              <a:stCxn id="152" idx="5"/>
              <a:endCxn id="235" idx="2"/>
            </p:cNvCxnSpPr>
            <p:nvPr/>
          </p:nvCxnSpPr>
          <p:spPr>
            <a:xfrm flipV="1">
              <a:off x="4027993" y="4406583"/>
              <a:ext cx="104602" cy="524212"/>
            </a:xfrm>
            <a:prstGeom prst="line">
              <a:avLst/>
            </a:prstGeom>
            <a:ln w="31750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6D2DCF77-EF57-4182-A9C6-42B9F23D1A14}"/>
                </a:ext>
              </a:extLst>
            </p:cNvPr>
            <p:cNvSpPr/>
            <p:nvPr/>
          </p:nvSpPr>
          <p:spPr>
            <a:xfrm>
              <a:off x="3899607" y="4893631"/>
              <a:ext cx="256769" cy="256769"/>
            </a:xfrm>
            <a:custGeom>
              <a:avLst/>
              <a:gdLst>
                <a:gd name="connsiteX0" fmla="*/ 116040 w 232080"/>
                <a:gd name="connsiteY0" fmla="*/ 58020 h 232080"/>
                <a:gd name="connsiteX1" fmla="*/ 174061 w 232080"/>
                <a:gd name="connsiteY1" fmla="*/ 116040 h 232080"/>
                <a:gd name="connsiteX2" fmla="*/ 116040 w 232080"/>
                <a:gd name="connsiteY2" fmla="*/ 174061 h 232080"/>
                <a:gd name="connsiteX3" fmla="*/ 58020 w 232080"/>
                <a:gd name="connsiteY3" fmla="*/ 116040 h 232080"/>
                <a:gd name="connsiteX4" fmla="*/ 116040 w 232080"/>
                <a:gd name="connsiteY4" fmla="*/ 58020 h 232080"/>
                <a:gd name="connsiteX5" fmla="*/ 116041 w 232080"/>
                <a:gd name="connsiteY5" fmla="*/ 33591 h 232080"/>
                <a:gd name="connsiteX6" fmla="*/ 33591 w 232080"/>
                <a:gd name="connsiteY6" fmla="*/ 116041 h 232080"/>
                <a:gd name="connsiteX7" fmla="*/ 116041 w 232080"/>
                <a:gd name="connsiteY7" fmla="*/ 198490 h 232080"/>
                <a:gd name="connsiteX8" fmla="*/ 198490 w 232080"/>
                <a:gd name="connsiteY8" fmla="*/ 116041 h 232080"/>
                <a:gd name="connsiteX9" fmla="*/ 116041 w 232080"/>
                <a:gd name="connsiteY9" fmla="*/ 33591 h 232080"/>
                <a:gd name="connsiteX10" fmla="*/ 116041 w 232080"/>
                <a:gd name="connsiteY10" fmla="*/ 0 h 232080"/>
                <a:gd name="connsiteX11" fmla="*/ 232080 w 232080"/>
                <a:gd name="connsiteY11" fmla="*/ 116041 h 232080"/>
                <a:gd name="connsiteX12" fmla="*/ 116041 w 232080"/>
                <a:gd name="connsiteY12" fmla="*/ 232080 h 232080"/>
                <a:gd name="connsiteX13" fmla="*/ 0 w 232080"/>
                <a:gd name="connsiteY13" fmla="*/ 116041 h 232080"/>
                <a:gd name="connsiteX14" fmla="*/ 116041 w 232080"/>
                <a:gd name="connsiteY14" fmla="*/ 0 h 23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80" h="232080">
                  <a:moveTo>
                    <a:pt x="116040" y="58020"/>
                  </a:moveTo>
                  <a:cubicBezTo>
                    <a:pt x="148084" y="58020"/>
                    <a:pt x="174061" y="83997"/>
                    <a:pt x="174061" y="116040"/>
                  </a:cubicBezTo>
                  <a:cubicBezTo>
                    <a:pt x="174061" y="148084"/>
                    <a:pt x="148084" y="174061"/>
                    <a:pt x="116040" y="174061"/>
                  </a:cubicBezTo>
                  <a:cubicBezTo>
                    <a:pt x="83997" y="174061"/>
                    <a:pt x="58020" y="148084"/>
                    <a:pt x="58020" y="116040"/>
                  </a:cubicBezTo>
                  <a:cubicBezTo>
                    <a:pt x="58020" y="83997"/>
                    <a:pt x="83997" y="58020"/>
                    <a:pt x="116040" y="58020"/>
                  </a:cubicBezTo>
                  <a:close/>
                  <a:moveTo>
                    <a:pt x="116041" y="33591"/>
                  </a:moveTo>
                  <a:cubicBezTo>
                    <a:pt x="70540" y="33591"/>
                    <a:pt x="33591" y="70479"/>
                    <a:pt x="33591" y="116041"/>
                  </a:cubicBezTo>
                  <a:cubicBezTo>
                    <a:pt x="33591" y="161601"/>
                    <a:pt x="70540" y="198490"/>
                    <a:pt x="116041" y="198490"/>
                  </a:cubicBezTo>
                  <a:cubicBezTo>
                    <a:pt x="161601" y="198490"/>
                    <a:pt x="198490" y="161540"/>
                    <a:pt x="198490" y="116041"/>
                  </a:cubicBezTo>
                  <a:cubicBezTo>
                    <a:pt x="198490" y="70540"/>
                    <a:pt x="161540" y="33591"/>
                    <a:pt x="116041" y="33591"/>
                  </a:cubicBezTo>
                  <a:close/>
                  <a:moveTo>
                    <a:pt x="116041" y="0"/>
                  </a:moveTo>
                  <a:cubicBezTo>
                    <a:pt x="180167" y="0"/>
                    <a:pt x="232080" y="51913"/>
                    <a:pt x="232080" y="116041"/>
                  </a:cubicBezTo>
                  <a:cubicBezTo>
                    <a:pt x="232080" y="180167"/>
                    <a:pt x="180107" y="232080"/>
                    <a:pt x="116041" y="232080"/>
                  </a:cubicBezTo>
                  <a:cubicBezTo>
                    <a:pt x="51974" y="232080"/>
                    <a:pt x="0" y="180106"/>
                    <a:pt x="0" y="116041"/>
                  </a:cubicBezTo>
                  <a:cubicBezTo>
                    <a:pt x="0" y="51974"/>
                    <a:pt x="51974" y="0"/>
                    <a:pt x="116041" y="0"/>
                  </a:cubicBezTo>
                  <a:close/>
                </a:path>
              </a:pathLst>
            </a:custGeom>
            <a:solidFill>
              <a:schemeClr val="accent2"/>
            </a:solidFill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990BD6-3572-4839-AD49-6CE473061F18}"/>
              </a:ext>
            </a:extLst>
          </p:cNvPr>
          <p:cNvGrpSpPr/>
          <p:nvPr/>
        </p:nvGrpSpPr>
        <p:grpSpPr>
          <a:xfrm>
            <a:off x="6639716" y="4430659"/>
            <a:ext cx="354454" cy="939437"/>
            <a:chOff x="6649745" y="4315797"/>
            <a:chExt cx="256769" cy="834603"/>
          </a:xfrm>
        </p:grpSpPr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9D236D9-F10C-495F-8E87-F39010984E8C}"/>
                </a:ext>
              </a:extLst>
            </p:cNvPr>
            <p:cNvCxnSpPr>
              <a:cxnSpLocks/>
              <a:stCxn id="153" idx="5"/>
              <a:endCxn id="237" idx="2"/>
            </p:cNvCxnSpPr>
            <p:nvPr/>
          </p:nvCxnSpPr>
          <p:spPr>
            <a:xfrm flipV="1">
              <a:off x="6778131" y="4315797"/>
              <a:ext cx="41730" cy="614998"/>
            </a:xfrm>
            <a:prstGeom prst="line">
              <a:avLst/>
            </a:prstGeom>
            <a:ln w="31750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8D0A87C-4245-4C9F-AD59-A91E9F18304E}"/>
                </a:ext>
              </a:extLst>
            </p:cNvPr>
            <p:cNvSpPr/>
            <p:nvPr/>
          </p:nvSpPr>
          <p:spPr>
            <a:xfrm>
              <a:off x="6649745" y="4893631"/>
              <a:ext cx="256769" cy="256769"/>
            </a:xfrm>
            <a:custGeom>
              <a:avLst/>
              <a:gdLst>
                <a:gd name="connsiteX0" fmla="*/ 116040 w 232080"/>
                <a:gd name="connsiteY0" fmla="*/ 58020 h 232080"/>
                <a:gd name="connsiteX1" fmla="*/ 174061 w 232080"/>
                <a:gd name="connsiteY1" fmla="*/ 116040 h 232080"/>
                <a:gd name="connsiteX2" fmla="*/ 116040 w 232080"/>
                <a:gd name="connsiteY2" fmla="*/ 174061 h 232080"/>
                <a:gd name="connsiteX3" fmla="*/ 58020 w 232080"/>
                <a:gd name="connsiteY3" fmla="*/ 116040 h 232080"/>
                <a:gd name="connsiteX4" fmla="*/ 116040 w 232080"/>
                <a:gd name="connsiteY4" fmla="*/ 58020 h 232080"/>
                <a:gd name="connsiteX5" fmla="*/ 116041 w 232080"/>
                <a:gd name="connsiteY5" fmla="*/ 33591 h 232080"/>
                <a:gd name="connsiteX6" fmla="*/ 33591 w 232080"/>
                <a:gd name="connsiteY6" fmla="*/ 116041 h 232080"/>
                <a:gd name="connsiteX7" fmla="*/ 116041 w 232080"/>
                <a:gd name="connsiteY7" fmla="*/ 198490 h 232080"/>
                <a:gd name="connsiteX8" fmla="*/ 198490 w 232080"/>
                <a:gd name="connsiteY8" fmla="*/ 116041 h 232080"/>
                <a:gd name="connsiteX9" fmla="*/ 116041 w 232080"/>
                <a:gd name="connsiteY9" fmla="*/ 33591 h 232080"/>
                <a:gd name="connsiteX10" fmla="*/ 116041 w 232080"/>
                <a:gd name="connsiteY10" fmla="*/ 0 h 232080"/>
                <a:gd name="connsiteX11" fmla="*/ 232080 w 232080"/>
                <a:gd name="connsiteY11" fmla="*/ 116041 h 232080"/>
                <a:gd name="connsiteX12" fmla="*/ 116041 w 232080"/>
                <a:gd name="connsiteY12" fmla="*/ 232080 h 232080"/>
                <a:gd name="connsiteX13" fmla="*/ 0 w 232080"/>
                <a:gd name="connsiteY13" fmla="*/ 116041 h 232080"/>
                <a:gd name="connsiteX14" fmla="*/ 116041 w 232080"/>
                <a:gd name="connsiteY14" fmla="*/ 0 h 23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80" h="232080">
                  <a:moveTo>
                    <a:pt x="116040" y="58020"/>
                  </a:moveTo>
                  <a:cubicBezTo>
                    <a:pt x="148084" y="58020"/>
                    <a:pt x="174061" y="83997"/>
                    <a:pt x="174061" y="116040"/>
                  </a:cubicBezTo>
                  <a:cubicBezTo>
                    <a:pt x="174061" y="148084"/>
                    <a:pt x="148084" y="174061"/>
                    <a:pt x="116040" y="174061"/>
                  </a:cubicBezTo>
                  <a:cubicBezTo>
                    <a:pt x="83997" y="174061"/>
                    <a:pt x="58020" y="148084"/>
                    <a:pt x="58020" y="116040"/>
                  </a:cubicBezTo>
                  <a:cubicBezTo>
                    <a:pt x="58020" y="83997"/>
                    <a:pt x="83997" y="58020"/>
                    <a:pt x="116040" y="58020"/>
                  </a:cubicBezTo>
                  <a:close/>
                  <a:moveTo>
                    <a:pt x="116041" y="33591"/>
                  </a:moveTo>
                  <a:cubicBezTo>
                    <a:pt x="70540" y="33591"/>
                    <a:pt x="33591" y="70479"/>
                    <a:pt x="33591" y="116041"/>
                  </a:cubicBezTo>
                  <a:cubicBezTo>
                    <a:pt x="33591" y="161601"/>
                    <a:pt x="70540" y="198490"/>
                    <a:pt x="116041" y="198490"/>
                  </a:cubicBezTo>
                  <a:cubicBezTo>
                    <a:pt x="161601" y="198490"/>
                    <a:pt x="198490" y="161540"/>
                    <a:pt x="198490" y="116041"/>
                  </a:cubicBezTo>
                  <a:cubicBezTo>
                    <a:pt x="198490" y="70540"/>
                    <a:pt x="161540" y="33591"/>
                    <a:pt x="116041" y="33591"/>
                  </a:cubicBezTo>
                  <a:close/>
                  <a:moveTo>
                    <a:pt x="116041" y="0"/>
                  </a:moveTo>
                  <a:cubicBezTo>
                    <a:pt x="180167" y="0"/>
                    <a:pt x="232080" y="51913"/>
                    <a:pt x="232080" y="116041"/>
                  </a:cubicBezTo>
                  <a:cubicBezTo>
                    <a:pt x="232080" y="180167"/>
                    <a:pt x="180106" y="232080"/>
                    <a:pt x="116041" y="232080"/>
                  </a:cubicBezTo>
                  <a:cubicBezTo>
                    <a:pt x="51974" y="232080"/>
                    <a:pt x="0" y="180106"/>
                    <a:pt x="0" y="116041"/>
                  </a:cubicBezTo>
                  <a:cubicBezTo>
                    <a:pt x="0" y="51974"/>
                    <a:pt x="51974" y="0"/>
                    <a:pt x="116041" y="0"/>
                  </a:cubicBezTo>
                  <a:close/>
                </a:path>
              </a:pathLst>
            </a:custGeom>
            <a:solidFill>
              <a:schemeClr val="accent4"/>
            </a:solidFill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72413F-A0F4-41FA-AD10-C540B9655F76}"/>
              </a:ext>
            </a:extLst>
          </p:cNvPr>
          <p:cNvGrpSpPr/>
          <p:nvPr/>
        </p:nvGrpSpPr>
        <p:grpSpPr>
          <a:xfrm rot="20484447">
            <a:off x="9207233" y="4445715"/>
            <a:ext cx="787369" cy="871668"/>
            <a:chOff x="9404277" y="4228399"/>
            <a:chExt cx="480730" cy="922001"/>
          </a:xfrm>
        </p:grpSpPr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82551213-1BF6-4A29-BB1F-638BCFEF7950}"/>
                </a:ext>
              </a:extLst>
            </p:cNvPr>
            <p:cNvCxnSpPr>
              <a:cxnSpLocks/>
              <a:stCxn id="154" idx="5"/>
              <a:endCxn id="239" idx="2"/>
            </p:cNvCxnSpPr>
            <p:nvPr/>
          </p:nvCxnSpPr>
          <p:spPr>
            <a:xfrm flipV="1">
              <a:off x="9532663" y="4228399"/>
              <a:ext cx="352344" cy="702396"/>
            </a:xfrm>
            <a:prstGeom prst="line">
              <a:avLst/>
            </a:prstGeom>
            <a:ln w="31750">
              <a:solidFill>
                <a:schemeClr val="accent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D51142A-B58C-42DF-93D0-FE0E25DCC449}"/>
                </a:ext>
              </a:extLst>
            </p:cNvPr>
            <p:cNvSpPr/>
            <p:nvPr/>
          </p:nvSpPr>
          <p:spPr>
            <a:xfrm>
              <a:off x="9404277" y="4893631"/>
              <a:ext cx="256769" cy="256769"/>
            </a:xfrm>
            <a:custGeom>
              <a:avLst/>
              <a:gdLst>
                <a:gd name="connsiteX0" fmla="*/ 116040 w 232080"/>
                <a:gd name="connsiteY0" fmla="*/ 58020 h 232080"/>
                <a:gd name="connsiteX1" fmla="*/ 174061 w 232080"/>
                <a:gd name="connsiteY1" fmla="*/ 116040 h 232080"/>
                <a:gd name="connsiteX2" fmla="*/ 116040 w 232080"/>
                <a:gd name="connsiteY2" fmla="*/ 174061 h 232080"/>
                <a:gd name="connsiteX3" fmla="*/ 58020 w 232080"/>
                <a:gd name="connsiteY3" fmla="*/ 116040 h 232080"/>
                <a:gd name="connsiteX4" fmla="*/ 116040 w 232080"/>
                <a:gd name="connsiteY4" fmla="*/ 58020 h 232080"/>
                <a:gd name="connsiteX5" fmla="*/ 116041 w 232080"/>
                <a:gd name="connsiteY5" fmla="*/ 33591 h 232080"/>
                <a:gd name="connsiteX6" fmla="*/ 33591 w 232080"/>
                <a:gd name="connsiteY6" fmla="*/ 116041 h 232080"/>
                <a:gd name="connsiteX7" fmla="*/ 116041 w 232080"/>
                <a:gd name="connsiteY7" fmla="*/ 198490 h 232080"/>
                <a:gd name="connsiteX8" fmla="*/ 198490 w 232080"/>
                <a:gd name="connsiteY8" fmla="*/ 116041 h 232080"/>
                <a:gd name="connsiteX9" fmla="*/ 116041 w 232080"/>
                <a:gd name="connsiteY9" fmla="*/ 33591 h 232080"/>
                <a:gd name="connsiteX10" fmla="*/ 116041 w 232080"/>
                <a:gd name="connsiteY10" fmla="*/ 0 h 232080"/>
                <a:gd name="connsiteX11" fmla="*/ 232080 w 232080"/>
                <a:gd name="connsiteY11" fmla="*/ 116041 h 232080"/>
                <a:gd name="connsiteX12" fmla="*/ 116041 w 232080"/>
                <a:gd name="connsiteY12" fmla="*/ 232080 h 232080"/>
                <a:gd name="connsiteX13" fmla="*/ 0 w 232080"/>
                <a:gd name="connsiteY13" fmla="*/ 116041 h 232080"/>
                <a:gd name="connsiteX14" fmla="*/ 116041 w 232080"/>
                <a:gd name="connsiteY14" fmla="*/ 0 h 23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2080" h="232080">
                  <a:moveTo>
                    <a:pt x="116040" y="58020"/>
                  </a:moveTo>
                  <a:cubicBezTo>
                    <a:pt x="148084" y="58020"/>
                    <a:pt x="174061" y="83997"/>
                    <a:pt x="174061" y="116040"/>
                  </a:cubicBezTo>
                  <a:cubicBezTo>
                    <a:pt x="174061" y="148084"/>
                    <a:pt x="148084" y="174061"/>
                    <a:pt x="116040" y="174061"/>
                  </a:cubicBezTo>
                  <a:cubicBezTo>
                    <a:pt x="83997" y="174061"/>
                    <a:pt x="58020" y="148084"/>
                    <a:pt x="58020" y="116040"/>
                  </a:cubicBezTo>
                  <a:cubicBezTo>
                    <a:pt x="58020" y="83997"/>
                    <a:pt x="83997" y="58020"/>
                    <a:pt x="116040" y="58020"/>
                  </a:cubicBezTo>
                  <a:close/>
                  <a:moveTo>
                    <a:pt x="116041" y="33591"/>
                  </a:moveTo>
                  <a:cubicBezTo>
                    <a:pt x="70540" y="33591"/>
                    <a:pt x="33591" y="70479"/>
                    <a:pt x="33591" y="116041"/>
                  </a:cubicBezTo>
                  <a:cubicBezTo>
                    <a:pt x="33591" y="161601"/>
                    <a:pt x="70540" y="198490"/>
                    <a:pt x="116041" y="198490"/>
                  </a:cubicBezTo>
                  <a:cubicBezTo>
                    <a:pt x="161601" y="198490"/>
                    <a:pt x="198490" y="161540"/>
                    <a:pt x="198490" y="116041"/>
                  </a:cubicBezTo>
                  <a:cubicBezTo>
                    <a:pt x="198490" y="70540"/>
                    <a:pt x="161540" y="33591"/>
                    <a:pt x="116041" y="33591"/>
                  </a:cubicBezTo>
                  <a:close/>
                  <a:moveTo>
                    <a:pt x="116041" y="0"/>
                  </a:moveTo>
                  <a:cubicBezTo>
                    <a:pt x="180167" y="0"/>
                    <a:pt x="232080" y="51913"/>
                    <a:pt x="232080" y="116041"/>
                  </a:cubicBezTo>
                  <a:cubicBezTo>
                    <a:pt x="232080" y="180167"/>
                    <a:pt x="180106" y="232080"/>
                    <a:pt x="116041" y="232080"/>
                  </a:cubicBezTo>
                  <a:cubicBezTo>
                    <a:pt x="51974" y="232080"/>
                    <a:pt x="0" y="180106"/>
                    <a:pt x="0" y="116041"/>
                  </a:cubicBezTo>
                  <a:cubicBezTo>
                    <a:pt x="0" y="51974"/>
                    <a:pt x="51974" y="0"/>
                    <a:pt x="116041" y="0"/>
                  </a:cubicBezTo>
                  <a:close/>
                </a:path>
              </a:pathLst>
            </a:custGeom>
            <a:solidFill>
              <a:schemeClr val="accent6"/>
            </a:solidFill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CD70E8-211A-4643-95D1-2831D7769434}"/>
              </a:ext>
            </a:extLst>
          </p:cNvPr>
          <p:cNvGrpSpPr/>
          <p:nvPr/>
        </p:nvGrpSpPr>
        <p:grpSpPr>
          <a:xfrm>
            <a:off x="4381893" y="3701251"/>
            <a:ext cx="1877175" cy="1696056"/>
            <a:chOff x="4381893" y="3701251"/>
            <a:chExt cx="1877175" cy="169605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6052464-F7DA-4806-8F9F-25FA6B7E2D25}"/>
                </a:ext>
              </a:extLst>
            </p:cNvPr>
            <p:cNvSpPr/>
            <p:nvPr/>
          </p:nvSpPr>
          <p:spPr>
            <a:xfrm>
              <a:off x="4381893" y="3701251"/>
              <a:ext cx="1877175" cy="1696056"/>
            </a:xfrm>
            <a:custGeom>
              <a:avLst/>
              <a:gdLst>
                <a:gd name="connsiteX0" fmla="*/ 1660698 w 1832810"/>
                <a:gd name="connsiteY0" fmla="*/ 316675 h 1655973"/>
                <a:gd name="connsiteX1" fmla="*/ 1019629 w 1832810"/>
                <a:gd name="connsiteY1" fmla="*/ 0 h 1655973"/>
                <a:gd name="connsiteX2" fmla="*/ 321492 w 1832810"/>
                <a:gd name="connsiteY2" fmla="*/ 0 h 1655973"/>
                <a:gd name="connsiteX3" fmla="*/ 0 w 1832810"/>
                <a:gd name="connsiteY3" fmla="*/ 219100 h 1655973"/>
                <a:gd name="connsiteX4" fmla="*/ 1080127 w 1832810"/>
                <a:gd name="connsiteY4" fmla="*/ 219100 h 1655973"/>
                <a:gd name="connsiteX5" fmla="*/ 1484548 w 1832810"/>
                <a:gd name="connsiteY5" fmla="*/ 440113 h 1655973"/>
                <a:gd name="connsiteX6" fmla="*/ 1469374 w 1832810"/>
                <a:gd name="connsiteY6" fmla="*/ 1246909 h 1655973"/>
                <a:gd name="connsiteX7" fmla="*/ 1014153 w 1832810"/>
                <a:gd name="connsiteY7" fmla="*/ 1451429 h 1655973"/>
                <a:gd name="connsiteX8" fmla="*/ 545737 w 1832810"/>
                <a:gd name="connsiteY8" fmla="*/ 1253507 h 1655973"/>
                <a:gd name="connsiteX9" fmla="*/ 380802 w 1832810"/>
                <a:gd name="connsiteY9" fmla="*/ 870857 h 1655973"/>
                <a:gd name="connsiteX10" fmla="*/ 479763 w 1832810"/>
                <a:gd name="connsiteY10" fmla="*/ 494805 h 1655973"/>
                <a:gd name="connsiteX11" fmla="*/ 737062 w 1832810"/>
                <a:gd name="connsiteY11" fmla="*/ 270494 h 1655973"/>
                <a:gd name="connsiteX12" fmla="*/ 387400 w 1832810"/>
                <a:gd name="connsiteY12" fmla="*/ 270494 h 1655973"/>
                <a:gd name="connsiteX13" fmla="*/ 235659 w 1832810"/>
                <a:gd name="connsiteY13" fmla="*/ 514597 h 1655973"/>
                <a:gd name="connsiteX14" fmla="*/ 169685 w 1832810"/>
                <a:gd name="connsiteY14" fmla="*/ 857662 h 1655973"/>
                <a:gd name="connsiteX15" fmla="*/ 994361 w 1832810"/>
                <a:gd name="connsiteY15" fmla="*/ 1655948 h 1655973"/>
                <a:gd name="connsiteX16" fmla="*/ 1832231 w 1832810"/>
                <a:gd name="connsiteY16" fmla="*/ 857662 h 1655973"/>
                <a:gd name="connsiteX17" fmla="*/ 1660698 w 1832810"/>
                <a:gd name="connsiteY17" fmla="*/ 316675 h 165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32810" h="1655973">
                  <a:moveTo>
                    <a:pt x="1660698" y="316675"/>
                  </a:moveTo>
                  <a:cubicBezTo>
                    <a:pt x="1426622" y="16494"/>
                    <a:pt x="1069967" y="1253"/>
                    <a:pt x="1019629" y="0"/>
                  </a:cubicBezTo>
                  <a:lnTo>
                    <a:pt x="321492" y="0"/>
                  </a:lnTo>
                  <a:cubicBezTo>
                    <a:pt x="232229" y="94607"/>
                    <a:pt x="122778" y="169949"/>
                    <a:pt x="0" y="219100"/>
                  </a:cubicBezTo>
                  <a:lnTo>
                    <a:pt x="1080127" y="219100"/>
                  </a:lnTo>
                  <a:cubicBezTo>
                    <a:pt x="1234902" y="219100"/>
                    <a:pt x="1392976" y="319908"/>
                    <a:pt x="1484548" y="440113"/>
                  </a:cubicBezTo>
                  <a:cubicBezTo>
                    <a:pt x="1664261" y="676036"/>
                    <a:pt x="1668747" y="1021608"/>
                    <a:pt x="1469374" y="1246909"/>
                  </a:cubicBezTo>
                  <a:cubicBezTo>
                    <a:pt x="1294015" y="1444963"/>
                    <a:pt x="1053210" y="1451099"/>
                    <a:pt x="1014153" y="1451429"/>
                  </a:cubicBezTo>
                  <a:cubicBezTo>
                    <a:pt x="973117" y="1451759"/>
                    <a:pt x="728815" y="1449911"/>
                    <a:pt x="545737" y="1253507"/>
                  </a:cubicBezTo>
                  <a:cubicBezTo>
                    <a:pt x="404355" y="1101832"/>
                    <a:pt x="384761" y="925550"/>
                    <a:pt x="380802" y="870857"/>
                  </a:cubicBezTo>
                  <a:cubicBezTo>
                    <a:pt x="377635" y="815439"/>
                    <a:pt x="375788" y="655122"/>
                    <a:pt x="479763" y="494805"/>
                  </a:cubicBezTo>
                  <a:cubicBezTo>
                    <a:pt x="567772" y="359097"/>
                    <a:pt x="685074" y="295036"/>
                    <a:pt x="737062" y="270494"/>
                  </a:cubicBezTo>
                  <a:lnTo>
                    <a:pt x="387400" y="270494"/>
                  </a:lnTo>
                  <a:cubicBezTo>
                    <a:pt x="341877" y="322349"/>
                    <a:pt x="281511" y="403299"/>
                    <a:pt x="235659" y="514597"/>
                  </a:cubicBezTo>
                  <a:cubicBezTo>
                    <a:pt x="177602" y="655452"/>
                    <a:pt x="168960" y="781264"/>
                    <a:pt x="169685" y="857662"/>
                  </a:cubicBezTo>
                  <a:cubicBezTo>
                    <a:pt x="189082" y="1299556"/>
                    <a:pt x="555435" y="1652452"/>
                    <a:pt x="994361" y="1655948"/>
                  </a:cubicBezTo>
                  <a:cubicBezTo>
                    <a:pt x="1438234" y="1659445"/>
                    <a:pt x="1812636" y="1304571"/>
                    <a:pt x="1832231" y="857662"/>
                  </a:cubicBezTo>
                  <a:cubicBezTo>
                    <a:pt x="1834936" y="786015"/>
                    <a:pt x="1835332" y="540525"/>
                    <a:pt x="1660698" y="316675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chemeClr val="accent3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398C5D6-3F3B-45AC-BE94-1D55A39B795A}"/>
                </a:ext>
              </a:extLst>
            </p:cNvPr>
            <p:cNvSpPr/>
            <p:nvPr/>
          </p:nvSpPr>
          <p:spPr>
            <a:xfrm>
              <a:off x="5206733" y="4140462"/>
              <a:ext cx="466238" cy="885178"/>
            </a:xfrm>
            <a:custGeom>
              <a:avLst/>
              <a:gdLst>
                <a:gd name="connsiteX0" fmla="*/ 39584 w 455220"/>
                <a:gd name="connsiteY0" fmla="*/ 39584 h 864259"/>
                <a:gd name="connsiteX1" fmla="*/ 52779 w 455220"/>
                <a:gd name="connsiteY1" fmla="*/ 164935 h 864259"/>
                <a:gd name="connsiteX2" fmla="*/ 171532 w 455220"/>
                <a:gd name="connsiteY2" fmla="*/ 138545 h 864259"/>
                <a:gd name="connsiteX3" fmla="*/ 263896 w 455220"/>
                <a:gd name="connsiteY3" fmla="*/ 237507 h 864259"/>
                <a:gd name="connsiteX4" fmla="*/ 98961 w 455220"/>
                <a:gd name="connsiteY4" fmla="*/ 349662 h 864259"/>
                <a:gd name="connsiteX5" fmla="*/ 98961 w 455220"/>
                <a:gd name="connsiteY5" fmla="*/ 461818 h 864259"/>
                <a:gd name="connsiteX6" fmla="*/ 283688 w 455220"/>
                <a:gd name="connsiteY6" fmla="*/ 600364 h 864259"/>
                <a:gd name="connsiteX7" fmla="*/ 32987 w 455220"/>
                <a:gd name="connsiteY7" fmla="*/ 692727 h 864259"/>
                <a:gd name="connsiteX8" fmla="*/ 0 w 455220"/>
                <a:gd name="connsiteY8" fmla="*/ 831273 h 864259"/>
                <a:gd name="connsiteX9" fmla="*/ 158338 w 455220"/>
                <a:gd name="connsiteY9" fmla="*/ 864260 h 864259"/>
                <a:gd name="connsiteX10" fmla="*/ 455221 w 455220"/>
                <a:gd name="connsiteY10" fmla="*/ 613559 h 864259"/>
                <a:gd name="connsiteX11" fmla="*/ 305460 w 455220"/>
                <a:gd name="connsiteY11" fmla="*/ 399143 h 864259"/>
                <a:gd name="connsiteX12" fmla="*/ 428831 w 455220"/>
                <a:gd name="connsiteY12" fmla="*/ 184727 h 864259"/>
                <a:gd name="connsiteX13" fmla="*/ 211117 w 455220"/>
                <a:gd name="connsiteY13" fmla="*/ 0 h 864259"/>
                <a:gd name="connsiteX14" fmla="*/ 39584 w 455220"/>
                <a:gd name="connsiteY14" fmla="*/ 39584 h 86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5220" h="864259">
                  <a:moveTo>
                    <a:pt x="39584" y="39584"/>
                  </a:moveTo>
                  <a:lnTo>
                    <a:pt x="52779" y="164935"/>
                  </a:lnTo>
                  <a:cubicBezTo>
                    <a:pt x="52779" y="164935"/>
                    <a:pt x="112156" y="138545"/>
                    <a:pt x="171532" y="138545"/>
                  </a:cubicBezTo>
                  <a:cubicBezTo>
                    <a:pt x="230909" y="138545"/>
                    <a:pt x="263896" y="184727"/>
                    <a:pt x="263896" y="237507"/>
                  </a:cubicBezTo>
                  <a:cubicBezTo>
                    <a:pt x="263896" y="290286"/>
                    <a:pt x="230909" y="349662"/>
                    <a:pt x="98961" y="349662"/>
                  </a:cubicBezTo>
                  <a:lnTo>
                    <a:pt x="98961" y="461818"/>
                  </a:lnTo>
                  <a:cubicBezTo>
                    <a:pt x="98961" y="461818"/>
                    <a:pt x="283688" y="461818"/>
                    <a:pt x="283688" y="600364"/>
                  </a:cubicBezTo>
                  <a:cubicBezTo>
                    <a:pt x="283688" y="738909"/>
                    <a:pt x="131948" y="758701"/>
                    <a:pt x="32987" y="692727"/>
                  </a:cubicBezTo>
                  <a:lnTo>
                    <a:pt x="0" y="831273"/>
                  </a:lnTo>
                  <a:cubicBezTo>
                    <a:pt x="0" y="831273"/>
                    <a:pt x="79169" y="864260"/>
                    <a:pt x="158338" y="864260"/>
                  </a:cubicBezTo>
                  <a:cubicBezTo>
                    <a:pt x="237507" y="864260"/>
                    <a:pt x="455221" y="818078"/>
                    <a:pt x="455221" y="613559"/>
                  </a:cubicBezTo>
                  <a:cubicBezTo>
                    <a:pt x="455221" y="409039"/>
                    <a:pt x="305460" y="399143"/>
                    <a:pt x="305460" y="399143"/>
                  </a:cubicBezTo>
                  <a:cubicBezTo>
                    <a:pt x="305460" y="399143"/>
                    <a:pt x="428831" y="336468"/>
                    <a:pt x="428831" y="184727"/>
                  </a:cubicBezTo>
                  <a:cubicBezTo>
                    <a:pt x="428831" y="32987"/>
                    <a:pt x="263896" y="0"/>
                    <a:pt x="211117" y="0"/>
                  </a:cubicBezTo>
                  <a:cubicBezTo>
                    <a:pt x="158338" y="0"/>
                    <a:pt x="85766" y="19792"/>
                    <a:pt x="39584" y="3958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65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</p:grpSp>
      <p:sp>
        <p:nvSpPr>
          <p:cNvPr id="211" name="TextBox 210">
            <a:extLst>
              <a:ext uri="{FF2B5EF4-FFF2-40B4-BE49-F238E27FC236}">
                <a16:creationId xmlns:a16="http://schemas.microsoft.com/office/drawing/2014/main" id="{82E358F8-26A5-4822-82EF-7040255CCCDB}"/>
              </a:ext>
            </a:extLst>
          </p:cNvPr>
          <p:cNvSpPr txBox="1"/>
          <p:nvPr/>
        </p:nvSpPr>
        <p:spPr>
          <a:xfrm>
            <a:off x="847614" y="1277772"/>
            <a:ext cx="2653004" cy="11387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1600" i="1" dirty="0">
                <a:latin typeface="Poppins" panose="00000500000000000000" pitchFamily="2" charset="0"/>
                <a:cs typeface="Poppins" panose="00000500000000000000" pitchFamily="2" charset="0"/>
              </a:rPr>
              <a:t>Team, PST, Cabinet, RC-ZC Meets, Clubs, Schools, Online/physical</a:t>
            </a:r>
            <a:r>
              <a:rPr lang="en-IN" sz="2000" i="1" dirty="0"/>
              <a:t>, 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3330E7E4-C77E-41CA-982F-A4D49BF1CDAE}"/>
              </a:ext>
            </a:extLst>
          </p:cNvPr>
          <p:cNvSpPr txBox="1"/>
          <p:nvPr/>
        </p:nvSpPr>
        <p:spPr>
          <a:xfrm>
            <a:off x="1530843" y="3260481"/>
            <a:ext cx="157487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Poppins" panose="00000500000000000000" pitchFamily="2" charset="0"/>
                <a:cs typeface="Poppins" panose="00000500000000000000" pitchFamily="2" charset="0"/>
              </a:rPr>
              <a:t>Awareness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7395FBA3-B0E5-49DB-8BBB-1AD760AE3872}"/>
              </a:ext>
            </a:extLst>
          </p:cNvPr>
          <p:cNvSpPr txBox="1"/>
          <p:nvPr/>
        </p:nvSpPr>
        <p:spPr>
          <a:xfrm>
            <a:off x="3500618" y="3946465"/>
            <a:ext cx="1187053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History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2986B71C-AFDD-420A-B954-4E10489AE049}"/>
              </a:ext>
            </a:extLst>
          </p:cNvPr>
          <p:cNvSpPr txBox="1"/>
          <p:nvPr/>
        </p:nvSpPr>
        <p:spPr>
          <a:xfrm>
            <a:off x="4565093" y="3084831"/>
            <a:ext cx="16910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One club one School </a:t>
            </a:r>
            <a:endParaRPr lang="en-IN" b="1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08890D1B-6C5F-4EB7-8232-01C3F5DBC92C}"/>
              </a:ext>
            </a:extLst>
          </p:cNvPr>
          <p:cNvSpPr txBox="1"/>
          <p:nvPr/>
        </p:nvSpPr>
        <p:spPr>
          <a:xfrm>
            <a:off x="5995447" y="3946465"/>
            <a:ext cx="1648828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Quest week </a:t>
            </a:r>
            <a:endParaRPr lang="en-IN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F3E2FC5F-654D-40CB-B0A4-C4C40EAE35D7}"/>
              </a:ext>
            </a:extLst>
          </p:cNvPr>
          <p:cNvSpPr txBox="1"/>
          <p:nvPr/>
        </p:nvSpPr>
        <p:spPr>
          <a:xfrm>
            <a:off x="7022937" y="3461832"/>
            <a:ext cx="2260388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IN" sz="2000" b="1" dirty="0">
                <a:solidFill>
                  <a:schemeClr val="bg1"/>
                </a:solidFill>
                <a:cs typeface="Arial" pitchFamily="34" charset="0"/>
              </a:rPr>
              <a:t>Implementation 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79207D1E-CF78-4EC4-8CB6-AF9CE589F587}"/>
              </a:ext>
            </a:extLst>
          </p:cNvPr>
          <p:cNvSpPr txBox="1"/>
          <p:nvPr/>
        </p:nvSpPr>
        <p:spPr>
          <a:xfrm>
            <a:off x="9013600" y="3946465"/>
            <a:ext cx="169524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Rewards</a:t>
            </a:r>
            <a:endParaRPr lang="en-IN" b="1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EAC303B-41D0-48FF-8400-3CFACCC305B2}"/>
              </a:ext>
            </a:extLst>
          </p:cNvPr>
          <p:cNvSpPr txBox="1"/>
          <p:nvPr/>
        </p:nvSpPr>
        <p:spPr>
          <a:xfrm>
            <a:off x="3948080" y="1327089"/>
            <a:ext cx="2925072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Poppins" panose="00000500000000000000" pitchFamily="2" charset="0"/>
                <a:cs typeface="Poppins" panose="00000500000000000000" pitchFamily="2" charset="0"/>
              </a:rPr>
              <a:t>Contact clubs, promotion, Motivation</a:t>
            </a:r>
            <a:endParaRPr lang="en-IN" sz="16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D24468-9AAB-4E4B-A97D-F893304DFBDE}"/>
              </a:ext>
            </a:extLst>
          </p:cNvPr>
          <p:cNvSpPr txBox="1"/>
          <p:nvPr/>
        </p:nvSpPr>
        <p:spPr>
          <a:xfrm>
            <a:off x="7191765" y="1129709"/>
            <a:ext cx="2435736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School/students/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teachers/TTW/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Implement/finance/ Impact study</a:t>
            </a:r>
            <a:endParaRPr lang="en-IN" sz="16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51CC6D0-338F-469F-A9EB-AB08E32F711D}"/>
              </a:ext>
            </a:extLst>
          </p:cNvPr>
          <p:cNvSpPr txBox="1"/>
          <p:nvPr/>
        </p:nvSpPr>
        <p:spPr>
          <a:xfrm>
            <a:off x="8679637" y="5397239"/>
            <a:ext cx="2236602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Clubs/schools/   teachers/ Donors/     keep records/ rewards</a:t>
            </a:r>
            <a:endParaRPr lang="en-IN" sz="1600" i="1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A1F8476-13D9-4D49-9169-74747672FBC4}"/>
              </a:ext>
            </a:extLst>
          </p:cNvPr>
          <p:cNvSpPr txBox="1"/>
          <p:nvPr/>
        </p:nvSpPr>
        <p:spPr>
          <a:xfrm>
            <a:off x="5606702" y="5372613"/>
            <a:ext cx="2408850" cy="107721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Promotion materials,  TTW, talks, competitions, EMEL, Parent Seminars</a:t>
            </a:r>
            <a:endParaRPr lang="en-IN" sz="16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2D058FF-1FFC-4BD0-9BA5-520AD1314D9A}"/>
              </a:ext>
            </a:extLst>
          </p:cNvPr>
          <p:cNvSpPr txBox="1"/>
          <p:nvPr/>
        </p:nvSpPr>
        <p:spPr>
          <a:xfrm>
            <a:off x="2253006" y="5422231"/>
            <a:ext cx="2795126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past records, lists, the need of different approach, refresher, implementation</a:t>
            </a:r>
            <a:endParaRPr lang="en-IN" sz="16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7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60" grpId="0" animBg="1"/>
      <p:bldP spid="62" grpId="0" animBg="1"/>
      <p:bldP spid="64" grpId="0" animBg="1"/>
      <p:bldP spid="66" grpId="0" animBg="1"/>
      <p:bldP spid="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DE6A0-69AD-E69F-B6A2-2428241E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18" y="439917"/>
            <a:ext cx="9875520" cy="1356360"/>
          </a:xfrm>
          <a:noFill/>
        </p:spPr>
        <p:txBody>
          <a:bodyPr/>
          <a:lstStyle/>
          <a:p>
            <a:r>
              <a:rPr lang="en-IN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Some insights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ED01E-F7ED-45C7-D4D5-854031B2C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873" y="782425"/>
            <a:ext cx="5620733" cy="5005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A008E-083A-C8A1-BA37-B3BC765EE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95" y="1715679"/>
            <a:ext cx="6559600" cy="4581426"/>
          </a:xfrm>
        </p:spPr>
        <p:txBody>
          <a:bodyPr>
            <a:normAutofit fontScale="85000" lnSpcReduction="10000"/>
          </a:bodyPr>
          <a:lstStyle/>
          <a:p>
            <a:r>
              <a:rPr lang="en-IN" sz="3000" b="1" dirty="0">
                <a:solidFill>
                  <a:schemeClr val="accent1">
                    <a:lumMod val="50000"/>
                  </a:schemeClr>
                </a:solidFill>
              </a:rPr>
              <a:t>Need assessment of your district</a:t>
            </a:r>
          </a:p>
          <a:p>
            <a:r>
              <a:rPr lang="en-IN" sz="3000" b="1" dirty="0">
                <a:solidFill>
                  <a:schemeClr val="accent1">
                    <a:lumMod val="50000"/>
                  </a:schemeClr>
                </a:solidFill>
              </a:rPr>
              <a:t>List of Quest Chairperson of clubs </a:t>
            </a:r>
          </a:p>
          <a:p>
            <a:r>
              <a:rPr lang="en-IN" sz="3000" b="1" dirty="0">
                <a:solidFill>
                  <a:schemeClr val="accent1">
                    <a:lumMod val="50000"/>
                  </a:schemeClr>
                </a:solidFill>
              </a:rPr>
              <a:t>Create a Region wise google sheet for clubs</a:t>
            </a:r>
          </a:p>
          <a:p>
            <a:r>
              <a:rPr lang="en-IN" sz="3000" b="1" dirty="0">
                <a:solidFill>
                  <a:schemeClr val="accent1">
                    <a:lumMod val="50000"/>
                  </a:schemeClr>
                </a:solidFill>
              </a:rPr>
              <a:t>Create ripples in Quest week</a:t>
            </a:r>
          </a:p>
          <a:p>
            <a:r>
              <a:rPr lang="en-IN" sz="3000" b="1" dirty="0">
                <a:solidFill>
                  <a:schemeClr val="accent1">
                    <a:lumMod val="50000"/>
                  </a:schemeClr>
                </a:solidFill>
              </a:rPr>
              <a:t>Refresher workshops</a:t>
            </a:r>
          </a:p>
          <a:p>
            <a:r>
              <a:rPr lang="en-IN" sz="3000" b="1" dirty="0">
                <a:solidFill>
                  <a:schemeClr val="accent1">
                    <a:lumMod val="50000"/>
                  </a:schemeClr>
                </a:solidFill>
              </a:rPr>
              <a:t>Establish Continuity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3000" b="1" kern="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Sharing the expenses will ensure continuity</a:t>
            </a:r>
            <a:r>
              <a:rPr lang="en-IN" sz="3000" b="1" kern="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. 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IN" sz="3000" b="1" kern="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Share the data as required with LQIF</a:t>
            </a:r>
          </a:p>
          <a:p>
            <a:endParaRPr lang="en-IN" b="1" dirty="0">
              <a:solidFill>
                <a:schemeClr val="tx1"/>
              </a:solidFill>
            </a:endParaRPr>
          </a:p>
          <a:p>
            <a:endParaRPr lang="en-IN" b="1" dirty="0">
              <a:solidFill>
                <a:schemeClr val="tx1"/>
              </a:solidFill>
            </a:endParaRP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7611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1652750-5C8D-5352-16A8-970951655DD9}"/>
              </a:ext>
            </a:extLst>
          </p:cNvPr>
          <p:cNvSpPr txBox="1"/>
          <p:nvPr/>
        </p:nvSpPr>
        <p:spPr>
          <a:xfrm>
            <a:off x="377072" y="216816"/>
            <a:ext cx="11434714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Cost Prices include trainer fees, transportation and expenses, workshop materials and shipping. </a:t>
            </a:r>
          </a:p>
          <a:p>
            <a:r>
              <a:rPr lang="en-US" sz="2400" dirty="0">
                <a:highlight>
                  <a:srgbClr val="FFFF00"/>
                </a:highlight>
              </a:rPr>
              <a:t>Two-Day Workshop $3500 (8:00 a.m. - 3:30 p.m.) </a:t>
            </a:r>
          </a:p>
          <a:p>
            <a:endParaRPr lang="en-US" sz="2400" dirty="0"/>
          </a:p>
          <a:p>
            <a:r>
              <a:rPr lang="en-US" sz="2400" b="1" dirty="0"/>
              <a:t>Not included: </a:t>
            </a:r>
          </a:p>
          <a:p>
            <a:r>
              <a:rPr lang="en-US" sz="2400" dirty="0"/>
              <a:t>• </a:t>
            </a:r>
            <a:r>
              <a:rPr lang="en-US" sz="2400" dirty="0">
                <a:highlight>
                  <a:srgbClr val="FFFF00"/>
                </a:highlight>
              </a:rPr>
              <a:t>Curriculum kits - purchased at $120 each </a:t>
            </a:r>
          </a:p>
          <a:p>
            <a:r>
              <a:rPr lang="en-US" sz="2400" dirty="0"/>
              <a:t>• Those not needing a curriculum (refresher course, support staff, </a:t>
            </a:r>
            <a:r>
              <a:rPr lang="en-US" sz="2400" dirty="0" err="1"/>
              <a:t>etc</a:t>
            </a:r>
            <a:r>
              <a:rPr lang="en-US" sz="2400" dirty="0"/>
              <a:t>) attend for $20 each </a:t>
            </a:r>
          </a:p>
          <a:p>
            <a:r>
              <a:rPr lang="en-US" sz="2400" dirty="0"/>
              <a:t>• Flipcharts and A/V equipment </a:t>
            </a:r>
          </a:p>
          <a:p>
            <a:r>
              <a:rPr lang="en-US" sz="2400" dirty="0"/>
              <a:t>• Food and beverages for participants and trainer during workshop</a:t>
            </a:r>
          </a:p>
          <a:p>
            <a:endParaRPr lang="en-US" sz="2400" dirty="0"/>
          </a:p>
          <a:p>
            <a:r>
              <a:rPr lang="en-US" sz="2400" dirty="0"/>
              <a:t>Setting Up a Sponsored Workshop: </a:t>
            </a:r>
          </a:p>
          <a:p>
            <a:pPr marL="342900" indent="-342900">
              <a:buAutoNum type="arabicPeriod"/>
            </a:pPr>
            <a:r>
              <a:rPr lang="en-US" sz="2400" dirty="0"/>
              <a:t>Choose a convenient workshop date. </a:t>
            </a:r>
          </a:p>
          <a:p>
            <a:pPr marL="342900" indent="-342900">
              <a:buAutoNum type="arabicPeriod"/>
            </a:pPr>
            <a:r>
              <a:rPr lang="en-US" sz="2400" dirty="0"/>
              <a:t>Request a Sponsored Workshop Agreement or download from www.lions-quest.org. </a:t>
            </a:r>
          </a:p>
          <a:p>
            <a:pPr marL="342900" indent="-342900">
              <a:buAutoNum type="arabicPeriod"/>
            </a:pPr>
            <a:r>
              <a:rPr lang="en-US" sz="2400" dirty="0"/>
              <a:t>Submit completed Sponsored Workshop Agreement to Lions Quest. </a:t>
            </a:r>
          </a:p>
          <a:p>
            <a:pPr marL="342900" indent="-342900">
              <a:buAutoNum type="arabicPeriod"/>
            </a:pPr>
            <a:r>
              <a:rPr lang="en-US" sz="2400" dirty="0"/>
              <a:t>Secure workshop facility, equipment and catering. </a:t>
            </a:r>
          </a:p>
          <a:p>
            <a:pPr marL="342900" indent="-342900">
              <a:buAutoNum type="arabicPeriod"/>
            </a:pPr>
            <a:r>
              <a:rPr lang="en-US" sz="2400" dirty="0"/>
              <a:t>Send prospective participant list to Lions Quest (not to exceed 40). </a:t>
            </a:r>
          </a:p>
          <a:p>
            <a:pPr marL="342900" indent="-342900">
              <a:buAutoNum type="arabicPeriod"/>
            </a:pPr>
            <a:r>
              <a:rPr lang="en-US" sz="2400" dirty="0"/>
              <a:t>Provide participants with workshop agenda and details.</a:t>
            </a:r>
            <a:endParaRPr lang="en-IN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B7E33-A46F-E73D-CED9-EA54112B94D7}"/>
              </a:ext>
            </a:extLst>
          </p:cNvPr>
          <p:cNvSpPr txBox="1"/>
          <p:nvPr/>
        </p:nvSpPr>
        <p:spPr>
          <a:xfrm>
            <a:off x="8069345" y="1291471"/>
            <a:ext cx="3497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highlight>
                  <a:srgbClr val="00FFFF"/>
                </a:highlight>
              </a:rPr>
              <a:t>From LCIF website</a:t>
            </a:r>
          </a:p>
        </p:txBody>
      </p:sp>
    </p:spTree>
    <p:extLst>
      <p:ext uri="{BB962C8B-B14F-4D97-AF65-F5344CB8AC3E}">
        <p14:creationId xmlns:p14="http://schemas.microsoft.com/office/powerpoint/2010/main" val="1235818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395B-A622-DE92-51E1-BB5204DDC4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BY</a:t>
            </a:r>
            <a:br>
              <a:rPr lang="en-US" dirty="0"/>
            </a:br>
            <a:r>
              <a:rPr lang="en-US" dirty="0"/>
              <a:t>Sunita </a:t>
            </a:r>
            <a:r>
              <a:rPr lang="en-US" dirty="0" err="1"/>
              <a:t>malpani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7374C-4AD3-50D1-10E8-C3807F1625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2024-25</a:t>
            </a:r>
            <a:endParaRPr lang="en-IN" sz="5400" b="1" dirty="0"/>
          </a:p>
        </p:txBody>
      </p:sp>
    </p:spTree>
    <p:extLst>
      <p:ext uri="{BB962C8B-B14F-4D97-AF65-F5344CB8AC3E}">
        <p14:creationId xmlns:p14="http://schemas.microsoft.com/office/powerpoint/2010/main" val="1808575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D600DE-3B7E-178E-FC62-5318E3539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C813B-3EAA-EC4B-0A01-32B06B6CF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57" y="274145"/>
            <a:ext cx="11425286" cy="630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0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CAD2E-299D-D4EA-4984-830A9BFD7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806" y="2037014"/>
            <a:ext cx="3633807" cy="25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72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AB0C6-85E5-39F1-625A-694B48D7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29" y="450915"/>
            <a:ext cx="9875520" cy="1356360"/>
          </a:xfrm>
          <a:noFill/>
        </p:spPr>
        <p:txBody>
          <a:bodyPr/>
          <a:lstStyle/>
          <a:p>
            <a:r>
              <a:rPr lang="en-IN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 your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BCC46-818F-43CE-7DDD-821C5000A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811" y="1909623"/>
            <a:ext cx="4892511" cy="3918409"/>
          </a:xfrm>
        </p:spPr>
        <p:txBody>
          <a:bodyPr/>
          <a:lstStyle/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Take new enthusiastic members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Guide them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Give them freedom to explore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Spread your reach &amp; network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C21E5-3E46-4995-EAA3-4F19C1F61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84" y="1909623"/>
            <a:ext cx="5030770" cy="439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9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93358-A493-129F-0708-5648312D9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79" y="378171"/>
            <a:ext cx="6750849" cy="1073557"/>
          </a:xfrm>
        </p:spPr>
        <p:txBody>
          <a:bodyPr/>
          <a:lstStyle/>
          <a:p>
            <a:r>
              <a:rPr lang="en-IN" sz="4400" b="1" kern="0" dirty="0">
                <a:solidFill>
                  <a:srgbClr val="002060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Awareness programs</a:t>
            </a:r>
            <a:endParaRPr lang="en-IN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98FF5-AAEF-B747-7AFF-32EB6662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13" y="1451729"/>
            <a:ext cx="6956982" cy="5028100"/>
          </a:xfrm>
          <a:noFill/>
        </p:spPr>
        <p:txBody>
          <a:bodyPr>
            <a:normAutofit fontScale="4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5900" b="1" kern="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PST, District function (Quest videos)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5900" b="1" kern="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Region meets</a:t>
            </a:r>
            <a:endParaRPr lang="en-IN" sz="5900" b="1" kern="100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5900" b="1" kern="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Club meets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59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Mangal" panose="02040503050203030202" pitchFamily="18" charset="0"/>
              </a:rPr>
              <a:t>Online for whole district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5900" b="1" kern="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School PTA meets</a:t>
            </a:r>
            <a:endParaRPr lang="en-IN" sz="5900" b="1" kern="100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5900" b="1" kern="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Any school project of clubs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5900" b="1" kern="1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Mangal" panose="02040503050203030202" pitchFamily="18" charset="0"/>
              </a:rPr>
              <a:t>Short, Crisp, to the point, connect with NEP</a:t>
            </a:r>
            <a:endParaRPr lang="en-IN" sz="5900" kern="100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DFAB9-F411-4A9B-7E10-E31BD1010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0095" y="933255"/>
            <a:ext cx="6406183" cy="55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1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C2B96-381D-B52A-D71C-EDA47E43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021237"/>
          </a:xfrm>
        </p:spPr>
        <p:txBody>
          <a:bodyPr/>
          <a:lstStyle/>
          <a:p>
            <a:r>
              <a:rPr lang="en-IN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Past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CF328-1A19-B4A8-A222-BB1050CD7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30" y="1743960"/>
            <a:ext cx="5417270" cy="3308808"/>
          </a:xfrm>
        </p:spPr>
        <p:txBody>
          <a:bodyPr>
            <a:normAutofit/>
          </a:bodyPr>
          <a:lstStyle/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Check with LQIF/ shared with you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Talk to Past DC/DG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Contact schools/Clubs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Sponsors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Need assessment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EE272-DB61-9691-C8DC-76BCEC7AC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6741643" y="1484476"/>
            <a:ext cx="4580734" cy="3719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378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DB56C-EFCE-FCB5-BC7D-B89E6D85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021237"/>
          </a:xfrm>
        </p:spPr>
        <p:txBody>
          <a:bodyPr/>
          <a:lstStyle/>
          <a:p>
            <a:r>
              <a:rPr lang="en-IN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One club one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D5CD2-BD28-004B-8C82-C80077873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14" y="1630837"/>
            <a:ext cx="8766927" cy="4617563"/>
          </a:xfrm>
        </p:spPr>
        <p:txBody>
          <a:bodyPr/>
          <a:lstStyle/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Lions Quest as permanent activity/ Club Chairperson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International youth program (developing life skills)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School where the club is already doing service activities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The club &amp; school coordination 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Financial partnership with school  (for Quest)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Encouragement to clubs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Online Awareness sessions for clubs and schools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53A3A-F181-F49F-D6E4-FAB98CE4D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0771" y="805189"/>
            <a:ext cx="2653707" cy="2791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8CF74A-B53E-3F6C-65A6-49796B7E1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783" y="3091993"/>
            <a:ext cx="3861303" cy="241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9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3735E-AC42-34C4-8DA2-C79CFCF6A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64" y="365125"/>
            <a:ext cx="10627936" cy="1180871"/>
          </a:xfrm>
        </p:spPr>
        <p:txBody>
          <a:bodyPr>
            <a:normAutofit/>
          </a:bodyPr>
          <a:lstStyle/>
          <a:p>
            <a:r>
              <a:rPr lang="en-IN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Role of Lions Club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6D937-813B-664F-9784-1F8885072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47" y="1545996"/>
            <a:ext cx="6919274" cy="4835951"/>
          </a:xfrm>
          <a:noFill/>
        </p:spPr>
        <p:txBody>
          <a:bodyPr>
            <a:normAutofit/>
          </a:bodyPr>
          <a:lstStyle/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Awareness at club and school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Plan for Quest implementation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Plan for TTW if no trained teachers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Be part of school climate team 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Support in parent meets and evaluation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Honour the teachers, students when implementation is complete</a:t>
            </a:r>
          </a:p>
          <a:p>
            <a:r>
              <a:rPr lang="en-IN" sz="2800" b="1" dirty="0">
                <a:solidFill>
                  <a:schemeClr val="accent1">
                    <a:lumMod val="50000"/>
                  </a:schemeClr>
                </a:solidFill>
              </a:rPr>
              <a:t>Support the school in other needs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CC6BB-9D61-7192-74F6-CC0B4F62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170" y="407497"/>
            <a:ext cx="2748338" cy="2748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BB8912-77B7-9F1F-4616-32C8337FD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068" y="2831870"/>
            <a:ext cx="4733007" cy="3342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EFF0FB-A18F-560C-D9CA-022F28245804}"/>
              </a:ext>
            </a:extLst>
          </p:cNvPr>
          <p:cNvSpPr txBox="1"/>
          <p:nvPr/>
        </p:nvSpPr>
        <p:spPr>
          <a:xfrm>
            <a:off x="8691513" y="407497"/>
            <a:ext cx="123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YOUTH</a:t>
            </a:r>
            <a:endParaRPr lang="en-IN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05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E68D-4516-8BBE-A9C1-7A4201A09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903" y="325540"/>
            <a:ext cx="9875520" cy="1356360"/>
          </a:xfrm>
        </p:spPr>
        <p:txBody>
          <a:bodyPr>
            <a:noAutofit/>
          </a:bodyPr>
          <a:lstStyle/>
          <a:p>
            <a:r>
              <a:rPr lang="en-IN" sz="40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Lions Quest Week </a:t>
            </a:r>
            <a:br>
              <a:rPr lang="en-IN" sz="40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IN" sz="40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(26</a:t>
            </a:r>
            <a:r>
              <a:rPr lang="en-IN" sz="4000" b="1" baseline="300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</a:t>
            </a:r>
            <a:r>
              <a:rPr lang="en-IN" sz="40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August -1</a:t>
            </a:r>
            <a:r>
              <a:rPr lang="en-IN" sz="4000" b="1" baseline="300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</a:t>
            </a:r>
            <a:r>
              <a:rPr lang="en-IN" sz="40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September)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D5F9C-C14B-1654-DBB5-31C946F4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6" y="2687202"/>
            <a:ext cx="4417920" cy="4409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2CD58D-3CBD-FA15-8DF3-56D276AE3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73" y="1438081"/>
            <a:ext cx="3689023" cy="3043272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FA9448F-40AA-B7E5-FE6A-AD10CB88B12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9" b="17938"/>
          <a:stretch/>
        </p:blipFill>
        <p:spPr>
          <a:xfrm>
            <a:off x="245098" y="1836502"/>
            <a:ext cx="5209879" cy="2169889"/>
          </a:xfrm>
          <a:prstGeom prst="rect">
            <a:avLst/>
          </a:prstGeom>
        </p:spPr>
      </p:pic>
      <p:pic>
        <p:nvPicPr>
          <p:cNvPr id="9" name="Content Placeholder 5" descr="F:\ \data0\IMG_20151014_155829.jpg">
            <a:extLst>
              <a:ext uri="{FF2B5EF4-FFF2-40B4-BE49-F238E27FC236}">
                <a16:creationId xmlns:a16="http://schemas.microsoft.com/office/drawing/2014/main" id="{F105F670-1736-FA49-E8EB-04EEDDC24D2D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76" y="4160993"/>
            <a:ext cx="4272501" cy="2381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5BC2D4-1A87-2258-CE57-241FBC6DE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28" y="3606315"/>
            <a:ext cx="4277414" cy="2851609"/>
          </a:xfrm>
          <a:prstGeom prst="rect">
            <a:avLst/>
          </a:prstGeom>
        </p:spPr>
      </p:pic>
      <p:pic>
        <p:nvPicPr>
          <p:cNvPr id="13" name="Picture 2" descr="C:\Users\dmin\Desktop\IMG-20150903-WA0070.jpg">
            <a:extLst>
              <a:ext uri="{FF2B5EF4-FFF2-40B4-BE49-F238E27FC236}">
                <a16:creationId xmlns:a16="http://schemas.microsoft.com/office/drawing/2014/main" id="{847F021A-0744-2002-FA07-F5E2C6D70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08346" y="1747437"/>
            <a:ext cx="3490012" cy="2094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216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FA265-9980-7030-F98C-8C0EF51F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78" y="392783"/>
            <a:ext cx="10214593" cy="606457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Lions Quest Week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165CD-98A2-932C-87C3-F8F7FFB7D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53" y="1093509"/>
            <a:ext cx="11283884" cy="5448693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Physical/ online awareness seminars with clubs, schools, distribute Quest awareness materials, brochures, Press release</a:t>
            </a:r>
          </a:p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Organise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parent seminars in school, housing societies, 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Talk shows on importance of SEL and how Lions Quest fills this gap in academics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Plan/inaugurate implementation, TTW, schools, Out of school</a:t>
            </a:r>
          </a:p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Honouring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of teachers who have implemented the program,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Introduce club awards from District, </a:t>
            </a:r>
          </a:p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Organise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rally for awareness on importance of SEL program, 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Introduce/conduct EMEL programs, 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Poster making competition on SEL/ Lions Quest, 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Region and Zone wise activities on Lions Quest, involve RC and ZC 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And many more.</a:t>
            </a:r>
            <a:endParaRPr lang="en-IN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05573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1501</TotalTime>
  <Words>788</Words>
  <Application>Microsoft Office PowerPoint</Application>
  <PresentationFormat>Widescreen</PresentationFormat>
  <Paragraphs>144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Corbel</vt:lpstr>
      <vt:lpstr>Open Sans</vt:lpstr>
      <vt:lpstr>Poppins</vt:lpstr>
      <vt:lpstr>Times New Roman</vt:lpstr>
      <vt:lpstr>Basis</vt:lpstr>
      <vt:lpstr>Roles  &amp;   Responsibilities</vt:lpstr>
      <vt:lpstr>PowerPoint Presentation</vt:lpstr>
      <vt:lpstr>Form your Team</vt:lpstr>
      <vt:lpstr>Awareness programs</vt:lpstr>
      <vt:lpstr>Past Data</vt:lpstr>
      <vt:lpstr>One club one school</vt:lpstr>
      <vt:lpstr>Role of Lions Club</vt:lpstr>
      <vt:lpstr>Lions Quest Week  (26th August -1st September)</vt:lpstr>
      <vt:lpstr>Lions Quest Week </vt:lpstr>
      <vt:lpstr>Implementation</vt:lpstr>
      <vt:lpstr>International Recognitions </vt:lpstr>
      <vt:lpstr>Empowering Mind Enriching Life (EMEL)</vt:lpstr>
      <vt:lpstr>PowerPoint Presentation</vt:lpstr>
      <vt:lpstr>Follow ups</vt:lpstr>
      <vt:lpstr>Rewards</vt:lpstr>
      <vt:lpstr>Lions Quest – Working as DC</vt:lpstr>
      <vt:lpstr>Some insights</vt:lpstr>
      <vt:lpstr>PowerPoint Presentation</vt:lpstr>
      <vt:lpstr>PRESENTATION  BY Sunita malpani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Sunita Malpani</dc:creator>
  <cp:lastModifiedBy>Sunita Malpani</cp:lastModifiedBy>
  <cp:revision>16</cp:revision>
  <dcterms:created xsi:type="dcterms:W3CDTF">2024-05-19T06:02:54Z</dcterms:created>
  <dcterms:modified xsi:type="dcterms:W3CDTF">2024-05-30T11:20:52Z</dcterms:modified>
</cp:coreProperties>
</file>